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Lst>
  <p:sldIdLst>
    <p:sldId id="272" r:id="rId2"/>
    <p:sldId id="256" r:id="rId3"/>
    <p:sldId id="258" r:id="rId4"/>
    <p:sldId id="257" r:id="rId5"/>
    <p:sldId id="268" r:id="rId6"/>
    <p:sldId id="264" r:id="rId7"/>
    <p:sldId id="259" r:id="rId8"/>
    <p:sldId id="265" r:id="rId9"/>
    <p:sldId id="262" r:id="rId10"/>
    <p:sldId id="266" r:id="rId11"/>
    <p:sldId id="261" r:id="rId12"/>
    <p:sldId id="267" r:id="rId13"/>
    <p:sldId id="263"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0AE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F896C5-665D-4899-9949-AD52EFA5F4D9}" v="261" dt="2022-03-27T14:00:55.3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32" autoAdjust="0"/>
    <p:restoredTop sz="96357" autoAdjust="0"/>
  </p:normalViewPr>
  <p:slideViewPr>
    <p:cSldViewPr snapToGrid="0">
      <p:cViewPr varScale="1">
        <p:scale>
          <a:sx n="110" d="100"/>
          <a:sy n="110" d="100"/>
        </p:scale>
        <p:origin x="396"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42FE-E00B-4FAF-8F73-F722060EBA12}"/>
              </a:ext>
            </a:extLst>
          </p:cNvPr>
          <p:cNvSpPr>
            <a:spLocks noGrp="1"/>
          </p:cNvSpPr>
          <p:nvPr>
            <p:ph type="ctrTitle"/>
          </p:nvPr>
        </p:nvSpPr>
        <p:spPr>
          <a:xfrm>
            <a:off x="482600" y="978408"/>
            <a:ext cx="10506991" cy="2531555"/>
          </a:xfrm>
          <a:prstGeom prst="rect">
            <a:avLst/>
          </a:prstGeom>
        </p:spPr>
        <p:txBody>
          <a:bodyPr anchor="b"/>
          <a:lstStyle>
            <a:lvl1pPr algn="l">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7C1CCE2-4461-473E-B23C-34C8CCF04B3A}"/>
              </a:ext>
            </a:extLst>
          </p:cNvPr>
          <p:cNvSpPr>
            <a:spLocks noGrp="1"/>
          </p:cNvSpPr>
          <p:nvPr>
            <p:ph type="subTitle" idx="1"/>
          </p:nvPr>
        </p:nvSpPr>
        <p:spPr>
          <a:xfrm>
            <a:off x="482600" y="3602038"/>
            <a:ext cx="10506991" cy="227755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FAA551A-CE2F-4E35-A714-B1F04D4B4E8E}"/>
              </a:ext>
            </a:extLst>
          </p:cNvPr>
          <p:cNvSpPr>
            <a:spLocks noGrp="1"/>
          </p:cNvSpPr>
          <p:nvPr>
            <p:ph type="dt" sz="half" idx="10"/>
          </p:nvPr>
        </p:nvSpPr>
        <p:spPr/>
        <p:txBody>
          <a:bodyPr/>
          <a:lstStyle/>
          <a:p>
            <a:fld id="{81B8F32D-D8B6-4B9E-9CBF-DCAC30B7B93D}" type="datetimeFigureOut">
              <a:rPr lang="en-US" smtClean="0"/>
              <a:t>3/26/2022</a:t>
            </a:fld>
            <a:endParaRPr lang="en-US"/>
          </a:p>
        </p:txBody>
      </p:sp>
      <p:sp>
        <p:nvSpPr>
          <p:cNvPr id="5" name="Footer Placeholder 4">
            <a:extLst>
              <a:ext uri="{FF2B5EF4-FFF2-40B4-BE49-F238E27FC236}">
                <a16:creationId xmlns:a16="http://schemas.microsoft.com/office/drawing/2014/main" id="{26B5C907-6594-4DFF-A32B-449C3BA968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76D75-E9DA-4660-AC52-51BA63FCB94D}"/>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10" name="Straight Connector 9">
            <a:extLst>
              <a:ext uri="{FF2B5EF4-FFF2-40B4-BE49-F238E27FC236}">
                <a16:creationId xmlns:a16="http://schemas.microsoft.com/office/drawing/2014/main" id="{A2EFA84C-D756-4DC7-AA46-68D776F37FA4}"/>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872625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43735-A77F-440D-9448-6AE7C204D377}"/>
              </a:ext>
            </a:extLst>
          </p:cNvPr>
          <p:cNvSpPr>
            <a:spLocks noGrp="1"/>
          </p:cNvSpPr>
          <p:nvPr>
            <p:ph type="title"/>
          </p:nvPr>
        </p:nvSpPr>
        <p:spPr>
          <a:xfrm>
            <a:off x="482600" y="978408"/>
            <a:ext cx="10634472" cy="215798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76C6EE-D55E-454B-B28C-EC73D1DB4A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2A2905-6D2E-4319-9521-61452AB8F996}"/>
              </a:ext>
            </a:extLst>
          </p:cNvPr>
          <p:cNvSpPr>
            <a:spLocks noGrp="1"/>
          </p:cNvSpPr>
          <p:nvPr>
            <p:ph type="dt" sz="half" idx="10"/>
          </p:nvPr>
        </p:nvSpPr>
        <p:spPr/>
        <p:txBody>
          <a:bodyPr/>
          <a:lstStyle/>
          <a:p>
            <a:fld id="{81B8F32D-D8B6-4B9E-9CBF-DCAC30B7B93D}" type="datetimeFigureOut">
              <a:rPr lang="en-US" smtClean="0"/>
              <a:t>3/26/2022</a:t>
            </a:fld>
            <a:endParaRPr lang="en-US"/>
          </a:p>
        </p:txBody>
      </p:sp>
      <p:sp>
        <p:nvSpPr>
          <p:cNvPr id="5" name="Footer Placeholder 4">
            <a:extLst>
              <a:ext uri="{FF2B5EF4-FFF2-40B4-BE49-F238E27FC236}">
                <a16:creationId xmlns:a16="http://schemas.microsoft.com/office/drawing/2014/main" id="{6DAC7550-84E8-49D3-B419-6F5F327DA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AD2C6B-EA5D-4D97-BC84-6C860D536360}"/>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19996570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1B299E6-11CC-4181-86C3-528A13F1F556}"/>
              </a:ext>
              <a:ext uri="{C183D7F6-B498-43B3-948B-1728B52AA6E4}">
                <adec:decorative xmlns:adec="http://schemas.microsoft.com/office/drawing/2017/decorative" val="1"/>
              </a:ext>
            </a:extLst>
          </p:cNvPr>
          <p:cNvSpPr/>
          <p:nvPr/>
        </p:nvSpPr>
        <p:spPr>
          <a:xfrm>
            <a:off x="481007" y="3922232"/>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03473-0A64-4F9F-833B-8D64E39019B1}"/>
              </a:ext>
            </a:extLst>
          </p:cNvPr>
          <p:cNvSpPr>
            <a:spLocks noGrp="1"/>
          </p:cNvSpPr>
          <p:nvPr>
            <p:ph type="title"/>
          </p:nvPr>
        </p:nvSpPr>
        <p:spPr>
          <a:xfrm>
            <a:off x="482600" y="978409"/>
            <a:ext cx="10515600" cy="2716769"/>
          </a:xfrm>
          <a:prstGeom prst="rect">
            <a:avLst/>
          </a:prstGeo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6873736-B424-40F2-B562-6DC10E5EDE4F}"/>
              </a:ext>
            </a:extLst>
          </p:cNvPr>
          <p:cNvSpPr>
            <a:spLocks noGrp="1"/>
          </p:cNvSpPr>
          <p:nvPr>
            <p:ph type="body" idx="1"/>
          </p:nvPr>
        </p:nvSpPr>
        <p:spPr>
          <a:xfrm>
            <a:off x="482600" y="4171445"/>
            <a:ext cx="10515600" cy="1918205"/>
          </a:xfrm>
        </p:spPr>
        <p:txBody>
          <a:bodyPr>
            <a:normAutofit/>
          </a:bodyPr>
          <a:lstStyle>
            <a:lvl1pPr marL="0" indent="0">
              <a:buNone/>
              <a:defRPr lang="en-US" sz="2400" i="1" kern="120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4" name="Date Placeholder 3">
            <a:extLst>
              <a:ext uri="{FF2B5EF4-FFF2-40B4-BE49-F238E27FC236}">
                <a16:creationId xmlns:a16="http://schemas.microsoft.com/office/drawing/2014/main" id="{74348851-37C0-478D-B722-D76C817DC49D}"/>
              </a:ext>
            </a:extLst>
          </p:cNvPr>
          <p:cNvSpPr>
            <a:spLocks noGrp="1"/>
          </p:cNvSpPr>
          <p:nvPr>
            <p:ph type="dt" sz="half" idx="10"/>
          </p:nvPr>
        </p:nvSpPr>
        <p:spPr/>
        <p:txBody>
          <a:bodyPr/>
          <a:lstStyle/>
          <a:p>
            <a:fld id="{81B8F32D-D8B6-4B9E-9CBF-DCAC30B7B93D}" type="datetimeFigureOut">
              <a:rPr lang="en-US" smtClean="0"/>
              <a:t>3/26/2022</a:t>
            </a:fld>
            <a:endParaRPr lang="en-US"/>
          </a:p>
        </p:txBody>
      </p:sp>
      <p:sp>
        <p:nvSpPr>
          <p:cNvPr id="5" name="Footer Placeholder 4">
            <a:extLst>
              <a:ext uri="{FF2B5EF4-FFF2-40B4-BE49-F238E27FC236}">
                <a16:creationId xmlns:a16="http://schemas.microsoft.com/office/drawing/2014/main" id="{263E063E-66CE-4C18-91FA-D14AE052D7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A66D3D-FD62-470C-BC3C-A03771A32F60}"/>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11" name="Straight Connector 10">
            <a:extLst>
              <a:ext uri="{FF2B5EF4-FFF2-40B4-BE49-F238E27FC236}">
                <a16:creationId xmlns:a16="http://schemas.microsoft.com/office/drawing/2014/main" id="{DDFF0049-0231-4557-A707-569556F0CA83}"/>
              </a:ext>
              <a:ext uri="{C183D7F6-B498-43B3-948B-1728B52AA6E4}">
                <adec:decorative xmlns:adec="http://schemas.microsoft.com/office/drawing/2017/decorative" val="1"/>
              </a:ext>
            </a:extLst>
          </p:cNvPr>
          <p:cNvCxnSpPr>
            <a:cxnSpLocks/>
          </p:cNvCxnSpPr>
          <p:nvPr/>
        </p:nvCxnSpPr>
        <p:spPr>
          <a:xfrm>
            <a:off x="481007" y="3922232"/>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457A0DB1-87C8-4BF4-B2A2-F9CA6ED05AC4}"/>
              </a:ext>
              <a:ext uri="{C183D7F6-B498-43B3-948B-1728B52AA6E4}">
                <adec:decorative xmlns:adec="http://schemas.microsoft.com/office/drawing/2017/decorative" val="1"/>
              </a:ext>
            </a:extLst>
          </p:cNvPr>
          <p:cNvCxnSpPr>
            <a:cxnSpLocks/>
          </p:cNvCxnSpPr>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6C29209-8A8F-48A7-8BA2-AFADA37CBD4F}"/>
              </a:ext>
              <a:ext uri="{C183D7F6-B498-43B3-948B-1728B52AA6E4}">
                <adec:decorative xmlns:adec="http://schemas.microsoft.com/office/drawing/2017/decorative" val="1"/>
              </a:ext>
            </a:extLst>
          </p:cNvPr>
          <p:cNvCxnSpPr>
            <a:cxnSpLocks/>
          </p:cNvCxnSpPr>
          <p:nvPr/>
        </p:nvCxnSpPr>
        <p:spPr>
          <a:xfrm>
            <a:off x="481007"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335853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66BE9C-AE7C-4C39-9694-C32D6939B965}"/>
              </a:ext>
              <a:ext uri="{C183D7F6-B498-43B3-948B-1728B52AA6E4}">
                <adec:decorative xmlns:adec="http://schemas.microsoft.com/office/drawing/2017/decorative" val="1"/>
              </a:ext>
            </a:extLst>
          </p:cNvPr>
          <p:cNvSpPr/>
          <p:nvPr/>
        </p:nvSpPr>
        <p:spPr>
          <a:xfrm>
            <a:off x="481007" y="483577"/>
            <a:ext cx="11147071" cy="2434824"/>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ACC42C-303A-4BDF-990A-2B07967BC9A9}"/>
              </a:ext>
            </a:extLst>
          </p:cNvPr>
          <p:cNvSpPr>
            <a:spLocks noGrp="1"/>
          </p:cNvSpPr>
          <p:nvPr>
            <p:ph type="title"/>
          </p:nvPr>
        </p:nvSpPr>
        <p:spPr>
          <a:xfrm>
            <a:off x="482599" y="978408"/>
            <a:ext cx="11147071" cy="1755263"/>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C55CEF-353E-4E14-83AD-ACADDC08D943}"/>
              </a:ext>
            </a:extLst>
          </p:cNvPr>
          <p:cNvSpPr>
            <a:spLocks noGrp="1"/>
          </p:cNvSpPr>
          <p:nvPr>
            <p:ph sz="half" idx="1"/>
          </p:nvPr>
        </p:nvSpPr>
        <p:spPr>
          <a:xfrm>
            <a:off x="482600" y="3103131"/>
            <a:ext cx="5418551" cy="30738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2E55ECEF-9654-4AC1-BF77-7BC602BBD434}"/>
              </a:ext>
            </a:extLst>
          </p:cNvPr>
          <p:cNvSpPr>
            <a:spLocks noGrp="1"/>
          </p:cNvSpPr>
          <p:nvPr>
            <p:ph sz="half" idx="2"/>
          </p:nvPr>
        </p:nvSpPr>
        <p:spPr>
          <a:xfrm>
            <a:off x="6211120" y="3103131"/>
            <a:ext cx="5418551" cy="30738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4922FC8-BC06-407B-A82B-DA62B33A1CD4}"/>
              </a:ext>
            </a:extLst>
          </p:cNvPr>
          <p:cNvSpPr>
            <a:spLocks noGrp="1"/>
          </p:cNvSpPr>
          <p:nvPr>
            <p:ph type="dt" sz="half" idx="10"/>
          </p:nvPr>
        </p:nvSpPr>
        <p:spPr/>
        <p:txBody>
          <a:bodyPr/>
          <a:lstStyle/>
          <a:p>
            <a:fld id="{81B8F32D-D8B6-4B9E-9CBF-DCAC30B7B93D}" type="datetimeFigureOut">
              <a:rPr lang="en-US" smtClean="0"/>
              <a:t>3/26/2022</a:t>
            </a:fld>
            <a:endParaRPr lang="en-US"/>
          </a:p>
        </p:txBody>
      </p:sp>
      <p:sp>
        <p:nvSpPr>
          <p:cNvPr id="6" name="Footer Placeholder 5">
            <a:extLst>
              <a:ext uri="{FF2B5EF4-FFF2-40B4-BE49-F238E27FC236}">
                <a16:creationId xmlns:a16="http://schemas.microsoft.com/office/drawing/2014/main" id="{7915B701-4E1F-48AA-8A3C-ED5DD9151E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6BCA31-8AC7-46F5-BCAB-41D54DF83D78}"/>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9" name="Straight Connector 8">
            <a:extLst>
              <a:ext uri="{FF2B5EF4-FFF2-40B4-BE49-F238E27FC236}">
                <a16:creationId xmlns:a16="http://schemas.microsoft.com/office/drawing/2014/main" id="{21BA86D8-2A29-4A0E-AEA0-39B41C4187DE}"/>
              </a:ext>
              <a:ext uri="{C183D7F6-B498-43B3-948B-1728B52AA6E4}">
                <adec:decorative xmlns:adec="http://schemas.microsoft.com/office/drawing/2017/decorative" val="1"/>
              </a:ext>
            </a:extLst>
          </p:cNvPr>
          <p:cNvCxnSpPr>
            <a:cxnSpLocks/>
          </p:cNvCxnSpPr>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085E13E-918A-4D04-9E84-94148D7C878E}"/>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41248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E892-D975-4DD6-8583-A14DDBE85F0C}"/>
              </a:ext>
            </a:extLst>
          </p:cNvPr>
          <p:cNvSpPr>
            <a:spLocks noGrp="1"/>
          </p:cNvSpPr>
          <p:nvPr>
            <p:ph type="title"/>
          </p:nvPr>
        </p:nvSpPr>
        <p:spPr>
          <a:xfrm>
            <a:off x="484631" y="978407"/>
            <a:ext cx="11145039" cy="1339584"/>
          </a:xfrm>
          <a:prstGeom prst="rect">
            <a:avLst/>
          </a:prstGeom>
        </p:spPr>
        <p:txBody>
          <a:bodyPr anchor="b"/>
          <a:lstStyle/>
          <a:p>
            <a:r>
              <a:rPr lang="en-US"/>
              <a:t>Click to edit Master title style</a:t>
            </a:r>
            <a:endParaRPr lang="en-US" dirty="0"/>
          </a:p>
        </p:txBody>
      </p:sp>
      <p:sp>
        <p:nvSpPr>
          <p:cNvPr id="3" name="Text Placeholder 2">
            <a:extLst>
              <a:ext uri="{FF2B5EF4-FFF2-40B4-BE49-F238E27FC236}">
                <a16:creationId xmlns:a16="http://schemas.microsoft.com/office/drawing/2014/main" id="{7F1F7700-CECC-4881-BE5C-A13CD825B73B}"/>
              </a:ext>
            </a:extLst>
          </p:cNvPr>
          <p:cNvSpPr>
            <a:spLocks noGrp="1"/>
          </p:cNvSpPr>
          <p:nvPr>
            <p:ph type="body" idx="1"/>
          </p:nvPr>
        </p:nvSpPr>
        <p:spPr>
          <a:xfrm>
            <a:off x="484632" y="2500921"/>
            <a:ext cx="5346222" cy="823912"/>
          </a:xfrm>
        </p:spPr>
        <p:txBody>
          <a:bodyPr anchor="b">
            <a:normAutofit/>
          </a:bodyPr>
          <a:lstStyle>
            <a:lvl1pPr marL="0" indent="0">
              <a:buNone/>
              <a:defRPr lang="en-US" sz="2400" b="0" i="1"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4" name="Content Placeholder 3">
            <a:extLst>
              <a:ext uri="{FF2B5EF4-FFF2-40B4-BE49-F238E27FC236}">
                <a16:creationId xmlns:a16="http://schemas.microsoft.com/office/drawing/2014/main" id="{4CA50766-520A-44C5-943E-569222B74104}"/>
              </a:ext>
            </a:extLst>
          </p:cNvPr>
          <p:cNvSpPr>
            <a:spLocks noGrp="1"/>
          </p:cNvSpPr>
          <p:nvPr>
            <p:ph sz="half" idx="2"/>
          </p:nvPr>
        </p:nvSpPr>
        <p:spPr>
          <a:xfrm>
            <a:off x="484632" y="3428999"/>
            <a:ext cx="5346222" cy="276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72F7E42-976A-4239-8006-D68538D4B71F}"/>
              </a:ext>
            </a:extLst>
          </p:cNvPr>
          <p:cNvSpPr>
            <a:spLocks noGrp="1"/>
          </p:cNvSpPr>
          <p:nvPr>
            <p:ph type="body" sz="quarter" idx="3"/>
          </p:nvPr>
        </p:nvSpPr>
        <p:spPr>
          <a:xfrm>
            <a:off x="6257120" y="2500921"/>
            <a:ext cx="5372551" cy="823912"/>
          </a:xfrm>
        </p:spPr>
        <p:txBody>
          <a:bodyPr anchor="b"/>
          <a:lstStyle>
            <a:lvl1pPr marL="0" indent="0">
              <a:buNone/>
              <a:defRPr lang="en-US" sz="2400" b="0" i="1" kern="120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8CA329-951F-4391-ADC5-7EA320B7782F}"/>
              </a:ext>
            </a:extLst>
          </p:cNvPr>
          <p:cNvSpPr>
            <a:spLocks noGrp="1"/>
          </p:cNvSpPr>
          <p:nvPr>
            <p:ph sz="quarter" idx="4"/>
          </p:nvPr>
        </p:nvSpPr>
        <p:spPr>
          <a:xfrm>
            <a:off x="6257120" y="3428999"/>
            <a:ext cx="5372551" cy="276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FBEC22A-DA46-460C-B865-D928C20AE763}"/>
              </a:ext>
            </a:extLst>
          </p:cNvPr>
          <p:cNvSpPr>
            <a:spLocks noGrp="1"/>
          </p:cNvSpPr>
          <p:nvPr>
            <p:ph type="dt" sz="half" idx="10"/>
          </p:nvPr>
        </p:nvSpPr>
        <p:spPr/>
        <p:txBody>
          <a:bodyPr/>
          <a:lstStyle/>
          <a:p>
            <a:fld id="{81B8F32D-D8B6-4B9E-9CBF-DCAC30B7B93D}" type="datetimeFigureOut">
              <a:rPr lang="en-US" smtClean="0"/>
              <a:t>3/26/2022</a:t>
            </a:fld>
            <a:endParaRPr lang="en-US"/>
          </a:p>
        </p:txBody>
      </p:sp>
      <p:sp>
        <p:nvSpPr>
          <p:cNvPr id="8" name="Footer Placeholder 7">
            <a:extLst>
              <a:ext uri="{FF2B5EF4-FFF2-40B4-BE49-F238E27FC236}">
                <a16:creationId xmlns:a16="http://schemas.microsoft.com/office/drawing/2014/main" id="{4EB2D647-42C5-4AB7-BB71-3A44065716E7}"/>
              </a:ext>
            </a:extLst>
          </p:cNvPr>
          <p:cNvSpPr>
            <a:spLocks noGrp="1"/>
          </p:cNvSpPr>
          <p:nvPr>
            <p:ph type="ftr" sz="quarter" idx="11"/>
          </p:nvPr>
        </p:nvSpPr>
        <p:spPr>
          <a:xfrm>
            <a:off x="484632" y="6419088"/>
            <a:ext cx="4114800" cy="365125"/>
          </a:xfrm>
        </p:spPr>
        <p:txBody>
          <a:bodyPr/>
          <a:lstStyle/>
          <a:p>
            <a:endParaRPr lang="en-US"/>
          </a:p>
        </p:txBody>
      </p:sp>
      <p:sp>
        <p:nvSpPr>
          <p:cNvPr id="9" name="Slide Number Placeholder 8">
            <a:extLst>
              <a:ext uri="{FF2B5EF4-FFF2-40B4-BE49-F238E27FC236}">
                <a16:creationId xmlns:a16="http://schemas.microsoft.com/office/drawing/2014/main" id="{590B2B67-714C-46DA-85E5-598B4244D3B0}"/>
              </a:ext>
            </a:extLst>
          </p:cNvPr>
          <p:cNvSpPr>
            <a:spLocks noGrp="1"/>
          </p:cNvSpPr>
          <p:nvPr>
            <p:ph type="sldNum" sz="quarter" idx="12"/>
          </p:nvPr>
        </p:nvSpPr>
        <p:spPr>
          <a:xfrm>
            <a:off x="10989591" y="-7190"/>
            <a:ext cx="640080" cy="365125"/>
          </a:xfrm>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3069936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D4B6724-AB30-4E7C-BE2B-ECD94FF1B463}"/>
              </a:ext>
              <a:ext uri="{C183D7F6-B498-43B3-948B-1728B52AA6E4}">
                <adec:decorative xmlns:adec="http://schemas.microsoft.com/office/drawing/2017/decorative" val="1"/>
              </a:ext>
            </a:extLst>
          </p:cNvPr>
          <p:cNvSpPr/>
          <p:nvPr/>
        </p:nvSpPr>
        <p:spPr>
          <a:xfrm>
            <a:off x="481007" y="3933311"/>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1D4BAB-2678-4A19-A575-C47CAF1446E5}"/>
              </a:ext>
            </a:extLst>
          </p:cNvPr>
          <p:cNvSpPr>
            <a:spLocks noGrp="1"/>
          </p:cNvSpPr>
          <p:nvPr>
            <p:ph type="title"/>
          </p:nvPr>
        </p:nvSpPr>
        <p:spPr>
          <a:xfrm>
            <a:off x="482600" y="978408"/>
            <a:ext cx="10634472" cy="2591509"/>
          </a:xfrm>
          <a:prstGeom prst="rect">
            <a:avLst/>
          </a:prstGeom>
        </p:spPr>
        <p:txBody>
          <a:bodyPr anchor="b"/>
          <a:lstStyle/>
          <a:p>
            <a:r>
              <a:rPr lang="en-US"/>
              <a:t>Click to edit Master title style</a:t>
            </a:r>
            <a:endParaRPr lang="en-US" dirty="0"/>
          </a:p>
        </p:txBody>
      </p:sp>
      <p:sp>
        <p:nvSpPr>
          <p:cNvPr id="3" name="Date Placeholder 2">
            <a:extLst>
              <a:ext uri="{FF2B5EF4-FFF2-40B4-BE49-F238E27FC236}">
                <a16:creationId xmlns:a16="http://schemas.microsoft.com/office/drawing/2014/main" id="{4047C89E-0ABD-4FD2-924C-894345ADFED8}"/>
              </a:ext>
            </a:extLst>
          </p:cNvPr>
          <p:cNvSpPr>
            <a:spLocks noGrp="1"/>
          </p:cNvSpPr>
          <p:nvPr>
            <p:ph type="dt" sz="half" idx="10"/>
          </p:nvPr>
        </p:nvSpPr>
        <p:spPr/>
        <p:txBody>
          <a:bodyPr/>
          <a:lstStyle/>
          <a:p>
            <a:fld id="{81B8F32D-D8B6-4B9E-9CBF-DCAC30B7B93D}" type="datetimeFigureOut">
              <a:rPr lang="en-US" smtClean="0"/>
              <a:t>3/26/2022</a:t>
            </a:fld>
            <a:endParaRPr lang="en-US"/>
          </a:p>
        </p:txBody>
      </p:sp>
      <p:sp>
        <p:nvSpPr>
          <p:cNvPr id="4" name="Footer Placeholder 3">
            <a:extLst>
              <a:ext uri="{FF2B5EF4-FFF2-40B4-BE49-F238E27FC236}">
                <a16:creationId xmlns:a16="http://schemas.microsoft.com/office/drawing/2014/main" id="{553026CE-9CC8-403B-88B1-184D16532A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B3D616-3C18-401B-A792-E75149FDFC47}"/>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7" name="Straight Connector 6">
            <a:extLst>
              <a:ext uri="{FF2B5EF4-FFF2-40B4-BE49-F238E27FC236}">
                <a16:creationId xmlns:a16="http://schemas.microsoft.com/office/drawing/2014/main" id="{04EC6F70-D800-4067-A36A-5BBFC8018E2D}"/>
              </a:ext>
              <a:ext uri="{C183D7F6-B498-43B3-948B-1728B52AA6E4}">
                <adec:decorative xmlns:adec="http://schemas.microsoft.com/office/drawing/2017/decorative" val="1"/>
              </a:ext>
            </a:extLst>
          </p:cNvPr>
          <p:cNvCxnSpPr>
            <a:cxnSpLocks/>
          </p:cNvCxnSpPr>
          <p:nvPr/>
        </p:nvCxnSpPr>
        <p:spPr>
          <a:xfrm>
            <a:off x="482600" y="393331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42B66CB6-8988-4FBA-8524-726765A5F2AA}"/>
              </a:ext>
              <a:ext uri="{C183D7F6-B498-43B3-948B-1728B52AA6E4}">
                <adec:decorative xmlns:adec="http://schemas.microsoft.com/office/drawing/2017/decorative" val="1"/>
              </a:ext>
            </a:extLst>
          </p:cNvPr>
          <p:cNvCxnSpPr>
            <a:cxnSpLocks/>
          </p:cNvCxnSpPr>
          <p:nvPr/>
        </p:nvCxnSpPr>
        <p:spPr>
          <a:xfrm>
            <a:off x="481007"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340789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C73F84-0C6B-4EF4-9405-C389824999D4}"/>
              </a:ext>
            </a:extLst>
          </p:cNvPr>
          <p:cNvSpPr>
            <a:spLocks noGrp="1"/>
          </p:cNvSpPr>
          <p:nvPr>
            <p:ph type="dt" sz="half" idx="10"/>
          </p:nvPr>
        </p:nvSpPr>
        <p:spPr/>
        <p:txBody>
          <a:bodyPr/>
          <a:lstStyle/>
          <a:p>
            <a:fld id="{81B8F32D-D8B6-4B9E-9CBF-DCAC30B7B93D}" type="datetimeFigureOut">
              <a:rPr lang="en-US" smtClean="0"/>
              <a:t>3/26/2022</a:t>
            </a:fld>
            <a:endParaRPr lang="en-US"/>
          </a:p>
        </p:txBody>
      </p:sp>
      <p:sp>
        <p:nvSpPr>
          <p:cNvPr id="3" name="Footer Placeholder 2">
            <a:extLst>
              <a:ext uri="{FF2B5EF4-FFF2-40B4-BE49-F238E27FC236}">
                <a16:creationId xmlns:a16="http://schemas.microsoft.com/office/drawing/2014/main" id="{DCCEC807-744E-4C5C-8B15-09AED3E570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FBCB19-9F4B-474C-85C1-4A645A971827}"/>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40114290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A88B0-DD6B-449B-AE32-D3192081E76F}"/>
              </a:ext>
            </a:extLst>
          </p:cNvPr>
          <p:cNvSpPr>
            <a:spLocks noGrp="1"/>
          </p:cNvSpPr>
          <p:nvPr>
            <p:ph type="title"/>
          </p:nvPr>
        </p:nvSpPr>
        <p:spPr>
          <a:xfrm>
            <a:off x="484632" y="978408"/>
            <a:ext cx="4287393" cy="2450592"/>
          </a:xfrm>
          <a:prstGeom prst="rect">
            <a:avLst/>
          </a:prstGeom>
        </p:spPr>
        <p:txBody>
          <a:bodyPr anchor="b"/>
          <a:lstStyle>
            <a:lvl1pPr>
              <a:defRPr lang="en-US" sz="5400" kern="1200" smtClean="0">
                <a:solidFill>
                  <a:schemeClr val="tx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4F22ED6-5B69-4B3B-BF96-3A75F2107FA6}"/>
              </a:ext>
            </a:extLst>
          </p:cNvPr>
          <p:cNvSpPr>
            <a:spLocks noGrp="1"/>
          </p:cNvSpPr>
          <p:nvPr>
            <p:ph idx="1"/>
          </p:nvPr>
        </p:nvSpPr>
        <p:spPr>
          <a:xfrm>
            <a:off x="5183187" y="987425"/>
            <a:ext cx="6446484"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07704043-D45F-440A-A15D-2718A913E05A}"/>
              </a:ext>
            </a:extLst>
          </p:cNvPr>
          <p:cNvSpPr>
            <a:spLocks noGrp="1"/>
          </p:cNvSpPr>
          <p:nvPr>
            <p:ph type="body" sz="half" idx="2"/>
          </p:nvPr>
        </p:nvSpPr>
        <p:spPr>
          <a:xfrm>
            <a:off x="484632" y="3645074"/>
            <a:ext cx="4287393" cy="2223914"/>
          </a:xfrm>
        </p:spPr>
        <p:txBody>
          <a:bodyPr/>
          <a:lstStyle>
            <a:lvl1pPr marL="0" indent="0">
              <a:buNone/>
              <a:defRPr lang="en-US" sz="2400" i="1"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072DC-7326-43E7-806C-B690C439E8A8}"/>
              </a:ext>
            </a:extLst>
          </p:cNvPr>
          <p:cNvSpPr>
            <a:spLocks noGrp="1"/>
          </p:cNvSpPr>
          <p:nvPr>
            <p:ph type="dt" sz="half" idx="10"/>
          </p:nvPr>
        </p:nvSpPr>
        <p:spPr/>
        <p:txBody>
          <a:bodyPr/>
          <a:lstStyle/>
          <a:p>
            <a:fld id="{81B8F32D-D8B6-4B9E-9CBF-DCAC30B7B93D}" type="datetimeFigureOut">
              <a:rPr lang="en-US" smtClean="0"/>
              <a:t>3/26/2022</a:t>
            </a:fld>
            <a:endParaRPr lang="en-US"/>
          </a:p>
        </p:txBody>
      </p:sp>
      <p:sp>
        <p:nvSpPr>
          <p:cNvPr id="6" name="Footer Placeholder 5">
            <a:extLst>
              <a:ext uri="{FF2B5EF4-FFF2-40B4-BE49-F238E27FC236}">
                <a16:creationId xmlns:a16="http://schemas.microsoft.com/office/drawing/2014/main" id="{73F89A0F-B8C6-4AA6-A9C4-4A454F4224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57A616-A4F2-4FC5-88DE-B4E6BA542895}"/>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1809314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B773D-D007-4687-BA9C-9F229829B5EF}"/>
              </a:ext>
            </a:extLst>
          </p:cNvPr>
          <p:cNvSpPr>
            <a:spLocks noGrp="1"/>
          </p:cNvSpPr>
          <p:nvPr>
            <p:ph type="title"/>
          </p:nvPr>
        </p:nvSpPr>
        <p:spPr>
          <a:xfrm>
            <a:off x="484632" y="978407"/>
            <a:ext cx="4287393" cy="2450593"/>
          </a:xfrm>
          <a:prstGeom prst="rect">
            <a:avLst/>
          </a:prstGeom>
        </p:spPr>
        <p:txBody>
          <a:bodyPr anchor="b"/>
          <a:lstStyle>
            <a:lvl1pPr>
              <a:defRPr lang="en-US" sz="5400" kern="1200" smtClean="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A3A75FC-78D2-4EF5-884F-11B7BACF799A}"/>
              </a:ext>
            </a:extLst>
          </p:cNvPr>
          <p:cNvSpPr>
            <a:spLocks noGrp="1"/>
          </p:cNvSpPr>
          <p:nvPr>
            <p:ph type="pic" idx="1"/>
          </p:nvPr>
        </p:nvSpPr>
        <p:spPr>
          <a:xfrm>
            <a:off x="5183187" y="987425"/>
            <a:ext cx="644648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D7CE0BB-D335-4391-A23F-194C575CAF8F}"/>
              </a:ext>
            </a:extLst>
          </p:cNvPr>
          <p:cNvSpPr>
            <a:spLocks noGrp="1"/>
          </p:cNvSpPr>
          <p:nvPr>
            <p:ph type="body" sz="half" idx="2"/>
          </p:nvPr>
        </p:nvSpPr>
        <p:spPr>
          <a:xfrm>
            <a:off x="484632" y="3645074"/>
            <a:ext cx="4287393" cy="2223914"/>
          </a:xfrm>
        </p:spPr>
        <p:txBody>
          <a:bodyPr/>
          <a:lstStyle>
            <a:lvl1pPr marL="0" indent="0">
              <a:buNone/>
              <a:defRPr lang="en-US" sz="240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7701E1-B97B-4DA5-B9AD-07B7C12476AE}"/>
              </a:ext>
            </a:extLst>
          </p:cNvPr>
          <p:cNvSpPr>
            <a:spLocks noGrp="1"/>
          </p:cNvSpPr>
          <p:nvPr>
            <p:ph type="dt" sz="half" idx="10"/>
          </p:nvPr>
        </p:nvSpPr>
        <p:spPr/>
        <p:txBody>
          <a:bodyPr/>
          <a:lstStyle/>
          <a:p>
            <a:fld id="{81B8F32D-D8B6-4B9E-9CBF-DCAC30B7B93D}" type="datetimeFigureOut">
              <a:rPr lang="en-US" smtClean="0"/>
              <a:t>3/26/2022</a:t>
            </a:fld>
            <a:endParaRPr lang="en-US"/>
          </a:p>
        </p:txBody>
      </p:sp>
      <p:sp>
        <p:nvSpPr>
          <p:cNvPr id="6" name="Footer Placeholder 5">
            <a:extLst>
              <a:ext uri="{FF2B5EF4-FFF2-40B4-BE49-F238E27FC236}">
                <a16:creationId xmlns:a16="http://schemas.microsoft.com/office/drawing/2014/main" id="{076D9CF8-F42F-4618-9F26-8BFE56487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CA2023-1ECA-4A96-BDC7-F7FA4368BE1B}"/>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40844930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999A10-4355-4A13-B008-196B21ABEEAF}"/>
              </a:ext>
              <a:ext uri="{C183D7F6-B498-43B3-948B-1728B52AA6E4}">
                <adec:decorative xmlns:adec="http://schemas.microsoft.com/office/drawing/2017/decorative" val="1"/>
              </a:ext>
            </a:extLst>
          </p:cNvPr>
          <p:cNvSpPr/>
          <p:nvPr/>
        </p:nvSpPr>
        <p:spPr>
          <a:xfrm>
            <a:off x="482600" y="483576"/>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6D448-AFEA-4483-B0E4-002840525CDD}"/>
              </a:ext>
            </a:extLst>
          </p:cNvPr>
          <p:cNvSpPr>
            <a:spLocks noGrp="1"/>
          </p:cNvSpPr>
          <p:nvPr>
            <p:ph type="title"/>
          </p:nvPr>
        </p:nvSpPr>
        <p:spPr>
          <a:xfrm>
            <a:off x="482600" y="978408"/>
            <a:ext cx="10506991" cy="1755263"/>
          </a:xfrm>
          <a:prstGeom prst="rect">
            <a:avLst/>
          </a:prstGeo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CF216234-4516-4303-8F60-A8127D89A5E5}"/>
              </a:ext>
            </a:extLst>
          </p:cNvPr>
          <p:cNvSpPr>
            <a:spLocks noGrp="1"/>
          </p:cNvSpPr>
          <p:nvPr>
            <p:ph type="body" orient="vert" idx="1"/>
          </p:nvPr>
        </p:nvSpPr>
        <p:spPr>
          <a:xfrm>
            <a:off x="484192" y="3103131"/>
            <a:ext cx="10506991" cy="30929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46B5D50-A474-462B-A807-DF186B1C2F48}"/>
              </a:ext>
            </a:extLst>
          </p:cNvPr>
          <p:cNvSpPr>
            <a:spLocks noGrp="1"/>
          </p:cNvSpPr>
          <p:nvPr>
            <p:ph type="dt" sz="half" idx="10"/>
          </p:nvPr>
        </p:nvSpPr>
        <p:spPr/>
        <p:txBody>
          <a:bodyPr/>
          <a:lstStyle/>
          <a:p>
            <a:fld id="{81B8F32D-D8B6-4B9E-9CBF-DCAC30B7B93D}" type="datetimeFigureOut">
              <a:rPr lang="en-US" smtClean="0"/>
              <a:t>3/26/2022</a:t>
            </a:fld>
            <a:endParaRPr lang="en-US"/>
          </a:p>
        </p:txBody>
      </p:sp>
      <p:sp>
        <p:nvSpPr>
          <p:cNvPr id="5" name="Footer Placeholder 4">
            <a:extLst>
              <a:ext uri="{FF2B5EF4-FFF2-40B4-BE49-F238E27FC236}">
                <a16:creationId xmlns:a16="http://schemas.microsoft.com/office/drawing/2014/main" id="{F8BF1DAF-2E2D-46ED-AA3E-3D2FE40399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2FC771-EB13-4EB5-A0A2-3968C6ABBD4E}"/>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8" name="Straight Connector 7">
            <a:extLst>
              <a:ext uri="{FF2B5EF4-FFF2-40B4-BE49-F238E27FC236}">
                <a16:creationId xmlns:a16="http://schemas.microsoft.com/office/drawing/2014/main" id="{B3B596B8-8230-4695-8D76-F06AFA8156C3}"/>
              </a:ext>
              <a:ext uri="{C183D7F6-B498-43B3-948B-1728B52AA6E4}">
                <adec:decorative xmlns:adec="http://schemas.microsoft.com/office/drawing/2017/decorative" val="1"/>
              </a:ext>
            </a:extLst>
          </p:cNvPr>
          <p:cNvCxnSpPr>
            <a:cxnSpLocks/>
          </p:cNvCxnSpPr>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C53EBF93-5FD9-4F4E-8485-7B937145CD08}"/>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33131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6B4D06-C7C6-4949-8EB2-F03ED999A2BB}"/>
              </a:ext>
            </a:extLst>
          </p:cNvPr>
          <p:cNvSpPr>
            <a:spLocks noGrp="1"/>
          </p:cNvSpPr>
          <p:nvPr>
            <p:ph type="title" orient="vert"/>
          </p:nvPr>
        </p:nvSpPr>
        <p:spPr>
          <a:xfrm>
            <a:off x="8041710" y="978408"/>
            <a:ext cx="2947881" cy="5124777"/>
          </a:xfrm>
          <a:prstGeom prst="rect">
            <a:avLst/>
          </a:prstGeo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C921B9D-8C11-4176-AF22-89F972E21284}"/>
              </a:ext>
            </a:extLst>
          </p:cNvPr>
          <p:cNvSpPr>
            <a:spLocks noGrp="1"/>
          </p:cNvSpPr>
          <p:nvPr>
            <p:ph type="body" orient="vert" idx="1"/>
          </p:nvPr>
        </p:nvSpPr>
        <p:spPr>
          <a:xfrm>
            <a:off x="484632" y="978408"/>
            <a:ext cx="7256453" cy="51247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AFA9E1C-8E18-4A35-9BD8-427B1D14BB8E}"/>
              </a:ext>
            </a:extLst>
          </p:cNvPr>
          <p:cNvSpPr>
            <a:spLocks noGrp="1"/>
          </p:cNvSpPr>
          <p:nvPr>
            <p:ph type="dt" sz="half" idx="10"/>
          </p:nvPr>
        </p:nvSpPr>
        <p:spPr/>
        <p:txBody>
          <a:bodyPr/>
          <a:lstStyle/>
          <a:p>
            <a:fld id="{81B8F32D-D8B6-4B9E-9CBF-DCAC30B7B93D}" type="datetimeFigureOut">
              <a:rPr lang="en-US" smtClean="0"/>
              <a:t>3/26/2022</a:t>
            </a:fld>
            <a:endParaRPr lang="en-US"/>
          </a:p>
        </p:txBody>
      </p:sp>
      <p:sp>
        <p:nvSpPr>
          <p:cNvPr id="5" name="Footer Placeholder 4">
            <a:extLst>
              <a:ext uri="{FF2B5EF4-FFF2-40B4-BE49-F238E27FC236}">
                <a16:creationId xmlns:a16="http://schemas.microsoft.com/office/drawing/2014/main" id="{2E116CDB-7BB6-4DD2-A626-6DA8E569F2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D0403B-439E-449F-83B1-799EEC239A20}"/>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325627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87A535-3CAC-46BC-B2B2-3AE83EC3A561}"/>
              </a:ext>
            </a:extLst>
          </p:cNvPr>
          <p:cNvSpPr>
            <a:spLocks noGrp="1"/>
          </p:cNvSpPr>
          <p:nvPr>
            <p:ph type="title"/>
          </p:nvPr>
        </p:nvSpPr>
        <p:spPr>
          <a:xfrm>
            <a:off x="482600" y="978408"/>
            <a:ext cx="10506991" cy="2153099"/>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D8EBDBD-59EC-46ED-BE79-6D37B531D692}"/>
              </a:ext>
            </a:extLst>
          </p:cNvPr>
          <p:cNvSpPr>
            <a:spLocks noGrp="1"/>
          </p:cNvSpPr>
          <p:nvPr>
            <p:ph type="body" idx="1"/>
          </p:nvPr>
        </p:nvSpPr>
        <p:spPr>
          <a:xfrm>
            <a:off x="482600" y="3306870"/>
            <a:ext cx="10506991" cy="257272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5921F5C-FD3D-42C7-90F4-5ECE6FFCFE7F}"/>
              </a:ext>
            </a:extLst>
          </p:cNvPr>
          <p:cNvSpPr>
            <a:spLocks noGrp="1"/>
          </p:cNvSpPr>
          <p:nvPr>
            <p:ph type="dt" sz="half" idx="2"/>
          </p:nvPr>
        </p:nvSpPr>
        <p:spPr>
          <a:xfrm>
            <a:off x="484632" y="100584"/>
            <a:ext cx="2743200" cy="365125"/>
          </a:xfrm>
          <a:prstGeom prst="rect">
            <a:avLst/>
          </a:prstGeom>
        </p:spPr>
        <p:txBody>
          <a:bodyPr vert="horz" lIns="91440" tIns="45720" rIns="91440" bIns="45720" rtlCol="0" anchor="ctr"/>
          <a:lstStyle>
            <a:lvl1pPr algn="l">
              <a:defRPr sz="900">
                <a:solidFill>
                  <a:schemeClr val="tx1"/>
                </a:solidFill>
              </a:defRPr>
            </a:lvl1pPr>
          </a:lstStyle>
          <a:p>
            <a:fld id="{81B8F32D-D8B6-4B9E-9CBF-DCAC30B7B93D}" type="datetimeFigureOut">
              <a:rPr lang="en-US" smtClean="0"/>
              <a:pPr/>
              <a:t>3/26/2022</a:t>
            </a:fld>
            <a:endParaRPr lang="en-US" dirty="0"/>
          </a:p>
        </p:txBody>
      </p:sp>
      <p:sp>
        <p:nvSpPr>
          <p:cNvPr id="5" name="Footer Placeholder 4">
            <a:extLst>
              <a:ext uri="{FF2B5EF4-FFF2-40B4-BE49-F238E27FC236}">
                <a16:creationId xmlns:a16="http://schemas.microsoft.com/office/drawing/2014/main" id="{0FE63D50-6D0B-4963-97B9-A32AE63235B8}"/>
              </a:ext>
            </a:extLst>
          </p:cNvPr>
          <p:cNvSpPr>
            <a:spLocks noGrp="1"/>
          </p:cNvSpPr>
          <p:nvPr>
            <p:ph type="ftr" sz="quarter" idx="3"/>
          </p:nvPr>
        </p:nvSpPr>
        <p:spPr>
          <a:xfrm>
            <a:off x="484632" y="6419088"/>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826B5E08-CAC3-4C87-B143-5F8956AE905D}"/>
              </a:ext>
            </a:extLst>
          </p:cNvPr>
          <p:cNvSpPr>
            <a:spLocks noGrp="1"/>
          </p:cNvSpPr>
          <p:nvPr>
            <p:ph type="sldNum" sz="quarter" idx="4"/>
          </p:nvPr>
        </p:nvSpPr>
        <p:spPr>
          <a:xfrm>
            <a:off x="10989591" y="100584"/>
            <a:ext cx="640080" cy="365125"/>
          </a:xfrm>
          <a:prstGeom prst="rect">
            <a:avLst/>
          </a:prstGeom>
        </p:spPr>
        <p:txBody>
          <a:bodyPr vert="horz" lIns="91440" tIns="45720" rIns="91440" bIns="45720" rtlCol="0" anchor="ctr"/>
          <a:lstStyle>
            <a:lvl1pPr algn="r">
              <a:defRPr sz="900">
                <a:solidFill>
                  <a:schemeClr val="tx1"/>
                </a:solidFill>
              </a:defRPr>
            </a:lvl1pPr>
          </a:lstStyle>
          <a:p>
            <a:fld id="{60553ECD-7F6D-420D-93CA-D8D15EB427AC}" type="slidenum">
              <a:rPr lang="en-US" smtClean="0"/>
              <a:pPr/>
              <a:t>‹#›</a:t>
            </a:fld>
            <a:endParaRPr lang="en-US" dirty="0"/>
          </a:p>
        </p:txBody>
      </p:sp>
      <p:cxnSp>
        <p:nvCxnSpPr>
          <p:cNvPr id="8" name="Straight Connector 7">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p:cNvCxnSpPr>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52176097"/>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56" r:id="rId6"/>
    <p:sldLayoutId id="2147483752" r:id="rId7"/>
    <p:sldLayoutId id="2147483753" r:id="rId8"/>
    <p:sldLayoutId id="2147483754" r:id="rId9"/>
    <p:sldLayoutId id="2147483755" r:id="rId10"/>
    <p:sldLayoutId id="2147483757" r:id="rId11"/>
  </p:sldLayoutIdLst>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txStyles>
    <p:titleStyle>
      <a:lvl1pPr algn="l" defTabSz="914400" rtl="0" eaLnBrk="1" latinLnBrk="0" hangingPunct="1">
        <a:lnSpc>
          <a:spcPct val="100000"/>
        </a:lnSpc>
        <a:spcBef>
          <a:spcPct val="0"/>
        </a:spcBef>
        <a:buNone/>
        <a:defRPr sz="66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m4a"/><Relationship Id="rId7" Type="http://schemas.openxmlformats.org/officeDocument/2006/relationships/image" Target="../media/image3.jpeg"/><Relationship Id="rId2" Type="http://schemas.microsoft.com/office/2007/relationships/media" Target="../media/media1.m4a"/><Relationship Id="rId1" Type="http://schemas.openxmlformats.org/officeDocument/2006/relationships/video" Target="NULL" TargetMode="External"/><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video" Target="NULL" TargetMode="External"/><Relationship Id="rId5" Type="http://schemas.openxmlformats.org/officeDocument/2006/relationships/image" Target="../media/image2.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ideo" Target="NULL" TargetMode="Externa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NUL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19192B17-F58C-47AD-B5A0-87304B602C10}"/>
              </a:ext>
            </a:extLst>
          </p:cNvPr>
          <p:cNvGrpSpPr/>
          <p:nvPr/>
        </p:nvGrpSpPr>
        <p:grpSpPr>
          <a:xfrm>
            <a:off x="496529" y="501291"/>
            <a:ext cx="11198942" cy="5855417"/>
            <a:chOff x="699901" y="3260004"/>
            <a:chExt cx="10792198" cy="5879690"/>
          </a:xfrm>
        </p:grpSpPr>
        <p:pic>
          <p:nvPicPr>
            <p:cNvPr id="9" name="Picture 8" descr="Red tie curtains with a dark wall in the background">
              <a:extLst>
                <a:ext uri="{FF2B5EF4-FFF2-40B4-BE49-F238E27FC236}">
                  <a16:creationId xmlns:a16="http://schemas.microsoft.com/office/drawing/2014/main" id="{4472610B-982A-4B73-8B1F-B0E052740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01" y="3260004"/>
              <a:ext cx="10792198" cy="5879690"/>
            </a:xfrm>
            <a:prstGeom prst="rect">
              <a:avLst/>
            </a:prstGeom>
          </p:spPr>
        </p:pic>
        <p:sp>
          <p:nvSpPr>
            <p:cNvPr id="16" name="WordArt 2">
              <a:extLst>
                <a:ext uri="{FF2B5EF4-FFF2-40B4-BE49-F238E27FC236}">
                  <a16:creationId xmlns:a16="http://schemas.microsoft.com/office/drawing/2014/main" id="{F02A33AC-768E-485B-B8C7-ECDF50016B62}"/>
                </a:ext>
              </a:extLst>
            </p:cNvPr>
            <p:cNvSpPr>
              <a:spLocks noChangeArrowheads="1" noChangeShapeType="1" noTextEdit="1"/>
            </p:cNvSpPr>
            <p:nvPr/>
          </p:nvSpPr>
          <p:spPr bwMode="auto">
            <a:xfrm>
              <a:off x="3113087" y="4491091"/>
              <a:ext cx="6242365" cy="1966851"/>
            </a:xfrm>
            <a:prstGeom prst="rect">
              <a:avLst/>
            </a:prstGeom>
            <a:gradFill>
              <a:gsLst>
                <a:gs pos="0">
                  <a:schemeClr val="accent2">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none" fromWordArt="1">
              <a:prstTxWarp prst="textDeflate">
                <a:avLst>
                  <a:gd name="adj" fmla="val 17856"/>
                </a:avLst>
              </a:prstTxWarp>
            </a:bodyPr>
            <a:lstStyle/>
            <a:p>
              <a:pPr algn="ctr" rtl="0">
                <a:buNone/>
              </a:pPr>
              <a:r>
                <a:rPr lang="en-US" sz="3600" b="1" kern="10" spc="0" dirty="0">
                  <a:ln w="12700">
                    <a:solidFill>
                      <a:srgbClr val="2D4E6B">
                        <a:alpha val="89999"/>
                      </a:srgbClr>
                    </a:solidFill>
                    <a:round/>
                    <a:headEnd/>
                    <a:tailEnd/>
                  </a:ln>
                  <a:solidFill>
                    <a:srgbClr val="FF0000"/>
                  </a:solidFill>
                  <a:effectLst>
                    <a:outerShdw dist="35921" dir="13500000" algn="ctr" rotWithShape="0">
                      <a:srgbClr val="FDE9D9">
                        <a:alpha val="74998"/>
                      </a:srgbClr>
                    </a:outerShdw>
                  </a:effectLst>
                  <a:latin typeface="Arial Black" panose="020B0A04020102020204" pitchFamily="34" charset="0"/>
                </a:rPr>
                <a:t>The Perilous Adventures</a:t>
              </a:r>
            </a:p>
            <a:p>
              <a:pPr algn="ctr" rtl="0">
                <a:buNone/>
              </a:pPr>
              <a:r>
                <a:rPr lang="en-US" sz="3600" b="1" kern="10" spc="0" dirty="0">
                  <a:ln w="12700">
                    <a:solidFill>
                      <a:srgbClr val="2D4E6B">
                        <a:alpha val="89999"/>
                      </a:srgbClr>
                    </a:solidFill>
                    <a:round/>
                    <a:headEnd/>
                    <a:tailEnd/>
                  </a:ln>
                  <a:solidFill>
                    <a:srgbClr val="FF0000"/>
                  </a:solidFill>
                  <a:effectLst>
                    <a:outerShdw dist="35921" dir="13500000" algn="ctr" rotWithShape="0">
                      <a:srgbClr val="FDE9D9">
                        <a:alpha val="74998"/>
                      </a:srgbClr>
                    </a:outerShdw>
                  </a:effectLst>
                  <a:latin typeface="Arial Black" panose="020B0A04020102020204" pitchFamily="34" charset="0"/>
                </a:rPr>
                <a:t> </a:t>
              </a:r>
            </a:p>
          </p:txBody>
        </p:sp>
        <p:sp>
          <p:nvSpPr>
            <p:cNvPr id="17" name="WordArt 3">
              <a:extLst>
                <a:ext uri="{FF2B5EF4-FFF2-40B4-BE49-F238E27FC236}">
                  <a16:creationId xmlns:a16="http://schemas.microsoft.com/office/drawing/2014/main" id="{BD75C8B4-4B66-454A-8147-F7CBC27FEB1D}"/>
                </a:ext>
              </a:extLst>
            </p:cNvPr>
            <p:cNvSpPr>
              <a:spLocks noChangeArrowheads="1" noChangeShapeType="1" noTextEdit="1"/>
            </p:cNvSpPr>
            <p:nvPr/>
          </p:nvSpPr>
          <p:spPr bwMode="auto">
            <a:xfrm>
              <a:off x="3236118" y="5422350"/>
              <a:ext cx="6003925" cy="1035592"/>
            </a:xfrm>
            <a:prstGeom prst="rect">
              <a:avLst/>
            </a:prstGeom>
            <a:gradFill>
              <a:gsLst>
                <a:gs pos="0">
                  <a:schemeClr val="accent2">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xtLst>
              <a:ext uri="{AF507438-7753-43E0-B8FC-AC1667EBCBE1}">
                <a14:hiddenEffects xmlns:a14="http://schemas.microsoft.com/office/drawing/2010/main">
                  <a:effectLst/>
                </a14:hiddenEffects>
              </a:ext>
            </a:extLst>
          </p:spPr>
          <p:txBody>
            <a:bodyPr wrap="none" fromWordArt="1">
              <a:prstTxWarp prst="textDeflate">
                <a:avLst>
                  <a:gd name="adj" fmla="val 17963"/>
                </a:avLst>
              </a:prstTxWarp>
            </a:bodyPr>
            <a:lstStyle/>
            <a:p>
              <a:pPr algn="ctr" rtl="0">
                <a:buNone/>
              </a:pPr>
              <a:r>
                <a:rPr lang="en-US" sz="4000" b="1" kern="10" spc="0" dirty="0">
                  <a:ln w="10541">
                    <a:solidFill>
                      <a:srgbClr val="063D71"/>
                    </a:solidFill>
                    <a:round/>
                    <a:headEnd/>
                    <a:tailEnd/>
                  </a:ln>
                  <a:solidFill>
                    <a:srgbClr val="FF0000"/>
                  </a:solidFill>
                  <a:effectLst/>
                  <a:latin typeface="Arial Black" panose="020B0A04020102020204" pitchFamily="34" charset="0"/>
                </a:rPr>
                <a:t>of  Time Travel</a:t>
              </a:r>
            </a:p>
          </p:txBody>
        </p:sp>
      </p:grpSp>
      <p:sp>
        <p:nvSpPr>
          <p:cNvPr id="10" name="TextBox 9">
            <a:extLst>
              <a:ext uri="{FF2B5EF4-FFF2-40B4-BE49-F238E27FC236}">
                <a16:creationId xmlns:a16="http://schemas.microsoft.com/office/drawing/2014/main" id="{0AEC3AF6-E47E-4373-831F-53DAF9EC9F25}"/>
              </a:ext>
            </a:extLst>
          </p:cNvPr>
          <p:cNvSpPr txBox="1"/>
          <p:nvPr/>
        </p:nvSpPr>
        <p:spPr>
          <a:xfrm>
            <a:off x="5137357" y="1265631"/>
            <a:ext cx="1941866" cy="461665"/>
          </a:xfrm>
          <a:prstGeom prst="rect">
            <a:avLst/>
          </a:prstGeom>
          <a:noFill/>
        </p:spPr>
        <p:txBody>
          <a:bodyPr wrap="square" rtlCol="0">
            <a:spAutoFit/>
          </a:bodyPr>
          <a:lstStyle/>
          <a:p>
            <a:r>
              <a:rPr lang="en-US" sz="2400" b="1" dirty="0">
                <a:solidFill>
                  <a:srgbClr val="FFFF00"/>
                </a:solidFill>
                <a:latin typeface="Georgia" panose="02040502050405020303" pitchFamily="18" charset="0"/>
              </a:rPr>
              <a:t>Presenting</a:t>
            </a:r>
          </a:p>
        </p:txBody>
      </p:sp>
      <p:sp>
        <p:nvSpPr>
          <p:cNvPr id="19" name="TextBox 18">
            <a:extLst>
              <a:ext uri="{FF2B5EF4-FFF2-40B4-BE49-F238E27FC236}">
                <a16:creationId xmlns:a16="http://schemas.microsoft.com/office/drawing/2014/main" id="{D283099C-934A-4AF5-B5E0-00BC653B2331}"/>
              </a:ext>
            </a:extLst>
          </p:cNvPr>
          <p:cNvSpPr txBox="1"/>
          <p:nvPr/>
        </p:nvSpPr>
        <p:spPr>
          <a:xfrm>
            <a:off x="3173127" y="3772018"/>
            <a:ext cx="5881715" cy="461665"/>
          </a:xfrm>
          <a:prstGeom prst="rect">
            <a:avLst/>
          </a:prstGeom>
          <a:noFill/>
        </p:spPr>
        <p:txBody>
          <a:bodyPr wrap="square" rtlCol="0">
            <a:spAutoFit/>
          </a:bodyPr>
          <a:lstStyle/>
          <a:p>
            <a:r>
              <a:rPr lang="en-US" sz="2400" b="1" dirty="0">
                <a:solidFill>
                  <a:srgbClr val="FFFF00"/>
                </a:solidFill>
              </a:rPr>
              <a:t>Book One in The Essence of Time Trilogy</a:t>
            </a:r>
          </a:p>
        </p:txBody>
      </p:sp>
      <p:sp>
        <p:nvSpPr>
          <p:cNvPr id="20" name="TextBox 19">
            <a:extLst>
              <a:ext uri="{FF2B5EF4-FFF2-40B4-BE49-F238E27FC236}">
                <a16:creationId xmlns:a16="http://schemas.microsoft.com/office/drawing/2014/main" id="{A80CD82B-0FC4-4E5A-80FD-2B95BF2FC76C}"/>
              </a:ext>
            </a:extLst>
          </p:cNvPr>
          <p:cNvSpPr txBox="1"/>
          <p:nvPr/>
        </p:nvSpPr>
        <p:spPr>
          <a:xfrm>
            <a:off x="4258289" y="4206298"/>
            <a:ext cx="3313471" cy="584775"/>
          </a:xfrm>
          <a:prstGeom prst="rect">
            <a:avLst/>
          </a:prstGeom>
          <a:noFill/>
        </p:spPr>
        <p:txBody>
          <a:bodyPr wrap="square" rtlCol="0">
            <a:spAutoFit/>
          </a:bodyPr>
          <a:lstStyle/>
          <a:p>
            <a:r>
              <a:rPr lang="en-US" sz="3200" b="1" dirty="0">
                <a:solidFill>
                  <a:srgbClr val="FFFF00"/>
                </a:solidFill>
              </a:rPr>
              <a:t>By Randy Gaddo</a:t>
            </a:r>
          </a:p>
        </p:txBody>
      </p:sp>
      <p:sp>
        <p:nvSpPr>
          <p:cNvPr id="21" name="TextBox 20">
            <a:extLst>
              <a:ext uri="{FF2B5EF4-FFF2-40B4-BE49-F238E27FC236}">
                <a16:creationId xmlns:a16="http://schemas.microsoft.com/office/drawing/2014/main" id="{C5F326A9-8A21-4D3C-89B9-1450EF7873F3}"/>
              </a:ext>
            </a:extLst>
          </p:cNvPr>
          <p:cNvSpPr txBox="1"/>
          <p:nvPr/>
        </p:nvSpPr>
        <p:spPr>
          <a:xfrm>
            <a:off x="4345396" y="4688598"/>
            <a:ext cx="3599528" cy="369332"/>
          </a:xfrm>
          <a:prstGeom prst="rect">
            <a:avLst/>
          </a:prstGeom>
          <a:noFill/>
        </p:spPr>
        <p:txBody>
          <a:bodyPr wrap="square" rtlCol="0">
            <a:spAutoFit/>
          </a:bodyPr>
          <a:lstStyle/>
          <a:p>
            <a:r>
              <a:rPr lang="en-US" dirty="0">
                <a:solidFill>
                  <a:srgbClr val="FFFF00"/>
                </a:solidFill>
              </a:rPr>
              <a:t>www.randygaddoauthor.com</a:t>
            </a:r>
          </a:p>
        </p:txBody>
      </p:sp>
      <p:sp>
        <p:nvSpPr>
          <p:cNvPr id="22" name="TextBox 21">
            <a:extLst>
              <a:ext uri="{FF2B5EF4-FFF2-40B4-BE49-F238E27FC236}">
                <a16:creationId xmlns:a16="http://schemas.microsoft.com/office/drawing/2014/main" id="{C187F1EE-26B8-4235-BA10-FBA3E7210A1A}"/>
              </a:ext>
            </a:extLst>
          </p:cNvPr>
          <p:cNvSpPr txBox="1"/>
          <p:nvPr/>
        </p:nvSpPr>
        <p:spPr>
          <a:xfrm>
            <a:off x="3182963" y="5057932"/>
            <a:ext cx="5587412" cy="523220"/>
          </a:xfrm>
          <a:prstGeom prst="rect">
            <a:avLst/>
          </a:prstGeom>
          <a:solidFill>
            <a:srgbClr val="000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chemeClr val="bg1"/>
                </a:solidFill>
              </a:rPr>
              <a:t>Click to advance through the show</a:t>
            </a:r>
          </a:p>
        </p:txBody>
      </p:sp>
    </p:spTree>
    <p:extLst>
      <p:ext uri="{BB962C8B-B14F-4D97-AF65-F5344CB8AC3E}">
        <p14:creationId xmlns:p14="http://schemas.microsoft.com/office/powerpoint/2010/main" val="33953520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3000"/>
                                        <p:tgtEl>
                                          <p:spTgt spid="22"/>
                                        </p:tgtEl>
                                      </p:cBhvr>
                                    </p:animEffect>
                                    <p:anim calcmode="lin" valueType="num">
                                      <p:cBhvr>
                                        <p:cTn id="8" dur="3000" fill="hold"/>
                                        <p:tgtEl>
                                          <p:spTgt spid="22"/>
                                        </p:tgtEl>
                                        <p:attrNameLst>
                                          <p:attrName>ppt_w</p:attrName>
                                        </p:attrNameLst>
                                      </p:cBhvr>
                                      <p:tavLst>
                                        <p:tav tm="0" fmla="#ppt_w*sin(2.5*pi*$)">
                                          <p:val>
                                            <p:fltVal val="0"/>
                                          </p:val>
                                        </p:tav>
                                        <p:tav tm="100000">
                                          <p:val>
                                            <p:fltVal val="1"/>
                                          </p:val>
                                        </p:tav>
                                      </p:tavLst>
                                    </p:anim>
                                    <p:anim calcmode="lin" valueType="num">
                                      <p:cBhvr>
                                        <p:cTn id="9" dur="3000" fill="hold"/>
                                        <p:tgtEl>
                                          <p:spTgt spid="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9" name="Straight Connector 16">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30" name="Straight Connector 18">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31" name="Straight Connector 20">
            <a:extLst>
              <a:ext uri="{FF2B5EF4-FFF2-40B4-BE49-F238E27FC236}">
                <a16:creationId xmlns:a16="http://schemas.microsoft.com/office/drawing/2014/main" id="{7DA568B4-06BE-42A6-A5B6-A0FC251DAE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32" name="Straight Connector 22">
            <a:extLst>
              <a:ext uri="{FF2B5EF4-FFF2-40B4-BE49-F238E27FC236}">
                <a16:creationId xmlns:a16="http://schemas.microsoft.com/office/drawing/2014/main" id="{ACC85BFE-0D03-41B5-87E4-5FA667FA55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 useBgFill="1">
        <p:nvSpPr>
          <p:cNvPr id="33" name="Rectangle 24">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4" name="Straight Connector 26">
            <a:extLst>
              <a:ext uri="{FF2B5EF4-FFF2-40B4-BE49-F238E27FC236}">
                <a16:creationId xmlns:a16="http://schemas.microsoft.com/office/drawing/2014/main" id="{DB2019E5-6C31-4640-A135-6BBA7FFCF6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rgbClr val="FFFFFF"/>
            </a:solidFill>
          </a:ln>
        </p:spPr>
        <p:style>
          <a:lnRef idx="1">
            <a:schemeClr val="dk1"/>
          </a:lnRef>
          <a:fillRef idx="0">
            <a:schemeClr val="dk1"/>
          </a:fillRef>
          <a:effectRef idx="0">
            <a:schemeClr val="dk1"/>
          </a:effectRef>
          <a:fontRef idx="minor">
            <a:schemeClr val="tx1"/>
          </a:fontRef>
        </p:style>
      </p:cxnSp>
      <p:pic>
        <p:nvPicPr>
          <p:cNvPr id="2" name="Picture 2">
            <a:extLst>
              <a:ext uri="{FF2B5EF4-FFF2-40B4-BE49-F238E27FC236}">
                <a16:creationId xmlns:a16="http://schemas.microsoft.com/office/drawing/2014/main" id="{043F87C7-BCF2-4E37-A720-25DB11FFB625}"/>
              </a:ext>
            </a:extLst>
          </p:cNvPr>
          <p:cNvPicPr>
            <a:picLocks noChangeAspect="1"/>
          </p:cNvPicPr>
          <p:nvPr>
            <a:videoFile r:link="rId1"/>
            <p:extLst>
              <p:ext uri="{DAA4B4D4-6D71-4841-9C94-3DE7FCFB9230}">
                <p14:media xmlns:p14="http://schemas.microsoft.com/office/powerpoint/2010/main"/>
              </p:ext>
            </p:extLst>
          </p:nvPr>
        </p:nvPicPr>
        <p:blipFill>
          <a:blip r:embed="rId6"/>
          <a:stretch>
            <a:fillRect/>
          </a:stretch>
        </p:blipFill>
        <p:spPr>
          <a:xfrm>
            <a:off x="-416967" y="0"/>
            <a:ext cx="12608967" cy="6994080"/>
          </a:xfrm>
          <a:prstGeom prst="rect">
            <a:avLst/>
          </a:prstGeom>
        </p:spPr>
      </p:pic>
      <p:pic>
        <p:nvPicPr>
          <p:cNvPr id="28" name="Picture 34" descr="A picture containing text&#10;&#10;Description automatically generated">
            <a:extLst>
              <a:ext uri="{FF2B5EF4-FFF2-40B4-BE49-F238E27FC236}">
                <a16:creationId xmlns:a16="http://schemas.microsoft.com/office/drawing/2014/main" id="{34F53548-878B-49B1-B78F-2C30D1DAD60B}"/>
              </a:ext>
            </a:extLst>
          </p:cNvPr>
          <p:cNvPicPr>
            <a:picLocks noChangeAspect="1"/>
          </p:cNvPicPr>
          <p:nvPr/>
        </p:nvPicPr>
        <p:blipFill>
          <a:blip r:embed="rId7"/>
          <a:stretch>
            <a:fillRect/>
          </a:stretch>
        </p:blipFill>
        <p:spPr>
          <a:xfrm>
            <a:off x="1124953" y="387565"/>
            <a:ext cx="3932308" cy="6096000"/>
          </a:xfrm>
          <a:prstGeom prst="rect">
            <a:avLst/>
          </a:prstGeom>
        </p:spPr>
      </p:pic>
      <p:pic>
        <p:nvPicPr>
          <p:cNvPr id="5" name="01 Time In a Bottle (Karaoke Version">
            <a:hlinkClick r:id="" action="ppaction://media"/>
            <a:extLst>
              <a:ext uri="{FF2B5EF4-FFF2-40B4-BE49-F238E27FC236}">
                <a16:creationId xmlns:a16="http://schemas.microsoft.com/office/drawing/2014/main" id="{11BE68BC-6563-4B70-95EE-3F31427968C1}"/>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245128" y="379909"/>
            <a:ext cx="730250" cy="730250"/>
          </a:xfrm>
          <a:prstGeom prst="rect">
            <a:avLst/>
          </a:prstGeom>
        </p:spPr>
      </p:pic>
      <p:sp>
        <p:nvSpPr>
          <p:cNvPr id="4" name="TextBox 3">
            <a:extLst>
              <a:ext uri="{FF2B5EF4-FFF2-40B4-BE49-F238E27FC236}">
                <a16:creationId xmlns:a16="http://schemas.microsoft.com/office/drawing/2014/main" id="{D1160CFF-C32F-BFD1-57D8-9ABE6CB1BE3C}"/>
              </a:ext>
            </a:extLst>
          </p:cNvPr>
          <p:cNvSpPr txBox="1"/>
          <p:nvPr/>
        </p:nvSpPr>
        <p:spPr>
          <a:xfrm>
            <a:off x="5818468" y="232500"/>
            <a:ext cx="5569111" cy="523220"/>
          </a:xfrm>
          <a:prstGeom prst="rect">
            <a:avLst/>
          </a:prstGeom>
          <a:solidFill>
            <a:srgbClr val="000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chemeClr val="bg1"/>
                </a:solidFill>
              </a:rPr>
              <a:t>Click to advance through the show</a:t>
            </a:r>
          </a:p>
        </p:txBody>
      </p:sp>
      <p:sp>
        <p:nvSpPr>
          <p:cNvPr id="6" name="TextBox 5">
            <a:extLst>
              <a:ext uri="{FF2B5EF4-FFF2-40B4-BE49-F238E27FC236}">
                <a16:creationId xmlns:a16="http://schemas.microsoft.com/office/drawing/2014/main" id="{89F725B0-DF79-612A-8F34-764A76913840}"/>
              </a:ext>
            </a:extLst>
          </p:cNvPr>
          <p:cNvSpPr txBox="1"/>
          <p:nvPr/>
        </p:nvSpPr>
        <p:spPr>
          <a:xfrm>
            <a:off x="6239741" y="6049240"/>
            <a:ext cx="531494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highlight>
                  <a:srgbClr val="FFFF00"/>
                </a:highlight>
              </a:rPr>
              <a:t>Song playing is "Time In A Bottle" by Jim Croce</a:t>
            </a:r>
          </a:p>
        </p:txBody>
      </p:sp>
      <p:sp>
        <p:nvSpPr>
          <p:cNvPr id="7" name="TextBox 6">
            <a:extLst>
              <a:ext uri="{FF2B5EF4-FFF2-40B4-BE49-F238E27FC236}">
                <a16:creationId xmlns:a16="http://schemas.microsoft.com/office/drawing/2014/main" id="{A6920912-A776-F792-A8E1-27BD8A725E4B}"/>
              </a:ext>
            </a:extLst>
          </p:cNvPr>
          <p:cNvSpPr txBox="1"/>
          <p:nvPr/>
        </p:nvSpPr>
        <p:spPr>
          <a:xfrm>
            <a:off x="6096000" y="2559417"/>
            <a:ext cx="2496436" cy="1200329"/>
          </a:xfrm>
          <a:prstGeom prst="rect">
            <a:avLst/>
          </a:prstGeom>
          <a:solidFill>
            <a:schemeClr val="accent6">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Travel through the Time Vortex with Sam, his human friends and animal sidekicks</a:t>
            </a:r>
          </a:p>
        </p:txBody>
      </p:sp>
      <p:sp>
        <p:nvSpPr>
          <p:cNvPr id="12" name="Isosceles Triangle 11">
            <a:extLst>
              <a:ext uri="{FF2B5EF4-FFF2-40B4-BE49-F238E27FC236}">
                <a16:creationId xmlns:a16="http://schemas.microsoft.com/office/drawing/2014/main" id="{C25C89ED-AF02-C592-0CBF-527C3A6DAB03}"/>
              </a:ext>
            </a:extLst>
          </p:cNvPr>
          <p:cNvSpPr/>
          <p:nvPr/>
        </p:nvSpPr>
        <p:spPr>
          <a:xfrm rot="5400000">
            <a:off x="8778593" y="2384038"/>
            <a:ext cx="1152291" cy="1505413"/>
          </a:xfrm>
          <a:prstGeom prst="triangle">
            <a:avLst/>
          </a:prstGeom>
          <a:solidFill>
            <a:srgbClr val="070AE3"/>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985722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31" presetClass="entr" presetSubtype="0" fill="hold" grpId="0" nodeType="withEffect">
                                  <p:stCondLst>
                                    <p:cond delay="0"/>
                                  </p:stCondLst>
                                  <p:iterate type="wd">
                                    <p:tmPct val="5000"/>
                                  </p:iterate>
                                  <p:childTnLst>
                                    <p:set>
                                      <p:cBhvr>
                                        <p:cTn id="8" dur="1" fill="hold">
                                          <p:stCondLst>
                                            <p:cond delay="0"/>
                                          </p:stCondLst>
                                        </p:cTn>
                                        <p:tgtEl>
                                          <p:spTgt spid="4"/>
                                        </p:tgtEl>
                                        <p:attrNameLst>
                                          <p:attrName>style.visibility</p:attrName>
                                        </p:attrNameLst>
                                      </p:cBhvr>
                                      <p:to>
                                        <p:strVal val="visible"/>
                                      </p:to>
                                    </p:set>
                                    <p:anim calcmode="lin" valueType="num">
                                      <p:cBhvr>
                                        <p:cTn id="9" dur="5000" fill="hold"/>
                                        <p:tgtEl>
                                          <p:spTgt spid="4"/>
                                        </p:tgtEl>
                                        <p:attrNameLst>
                                          <p:attrName>ppt_w</p:attrName>
                                        </p:attrNameLst>
                                      </p:cBhvr>
                                      <p:tavLst>
                                        <p:tav tm="0">
                                          <p:val>
                                            <p:fltVal val="0"/>
                                          </p:val>
                                        </p:tav>
                                        <p:tav tm="100000">
                                          <p:val>
                                            <p:strVal val="#ppt_w"/>
                                          </p:val>
                                        </p:tav>
                                      </p:tavLst>
                                    </p:anim>
                                    <p:anim calcmode="lin" valueType="num">
                                      <p:cBhvr>
                                        <p:cTn id="10" dur="5000" fill="hold"/>
                                        <p:tgtEl>
                                          <p:spTgt spid="4"/>
                                        </p:tgtEl>
                                        <p:attrNameLst>
                                          <p:attrName>ppt_h</p:attrName>
                                        </p:attrNameLst>
                                      </p:cBhvr>
                                      <p:tavLst>
                                        <p:tav tm="0">
                                          <p:val>
                                            <p:fltVal val="0"/>
                                          </p:val>
                                        </p:tav>
                                        <p:tav tm="100000">
                                          <p:val>
                                            <p:strVal val="#ppt_h"/>
                                          </p:val>
                                        </p:tav>
                                      </p:tavLst>
                                    </p:anim>
                                    <p:anim calcmode="lin" valueType="num">
                                      <p:cBhvr>
                                        <p:cTn id="11" dur="5000" fill="hold"/>
                                        <p:tgtEl>
                                          <p:spTgt spid="4"/>
                                        </p:tgtEl>
                                        <p:attrNameLst>
                                          <p:attrName>style.rotation</p:attrName>
                                        </p:attrNameLst>
                                      </p:cBhvr>
                                      <p:tavLst>
                                        <p:tav tm="0">
                                          <p:val>
                                            <p:fltVal val="90"/>
                                          </p:val>
                                        </p:tav>
                                        <p:tav tm="100000">
                                          <p:val>
                                            <p:fltVal val="0"/>
                                          </p:val>
                                        </p:tav>
                                      </p:tavLst>
                                    </p:anim>
                                    <p:animEffect transition="in" filter="fade">
                                      <p:cBhvr>
                                        <p:cTn id="12" dur="5000"/>
                                        <p:tgtEl>
                                          <p:spTgt spid="4"/>
                                        </p:tgtEl>
                                      </p:cBhvr>
                                    </p:animEffect>
                                  </p:childTnLst>
                                  <p:subTnLst>
                                    <p:audio>
                                      <p:cMediaNode vol="90000">
                                        <p:cTn display="0" masterRel="sameClick">
                                          <p:stCondLst>
                                            <p:cond evt="begin" delay="0">
                                              <p:tn val="7"/>
                                            </p:cond>
                                          </p:stCondLst>
                                          <p:endCondLst>
                                            <p:cond evt="onStopAudio" delay="0">
                                              <p:tgtEl>
                                                <p:sldTgt/>
                                              </p:tgtEl>
                                            </p:cond>
                                          </p:endCondLst>
                                        </p:cTn>
                                        <p:tgtEl>
                                          <p:sndTgt r:embed="rId5" name="arrow.wav"/>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2000" fill="hold"/>
                                        <p:tgtEl>
                                          <p:spTgt spid="28"/>
                                        </p:tgtEl>
                                        <p:attrNameLst>
                                          <p:attrName>ppt_x</p:attrName>
                                        </p:attrNameLst>
                                      </p:cBhvr>
                                      <p:tavLst>
                                        <p:tav tm="0">
                                          <p:val>
                                            <p:strVal val="0-#ppt_w/2"/>
                                          </p:val>
                                        </p:tav>
                                        <p:tav tm="100000">
                                          <p:val>
                                            <p:strVal val="#ppt_x"/>
                                          </p:val>
                                        </p:tav>
                                      </p:tavLst>
                                    </p:anim>
                                    <p:anim calcmode="lin" valueType="num">
                                      <p:cBhvr additive="base">
                                        <p:cTn id="18" dur="20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xit" presetSubtype="2" fill="hold" grpId="0" nodeType="clickEffect">
                                  <p:stCondLst>
                                    <p:cond delay="0"/>
                                  </p:stCondLst>
                                  <p:childTnLst>
                                    <p:anim calcmode="lin" valueType="num">
                                      <p:cBhvr additive="base">
                                        <p:cTn id="22" dur="2000"/>
                                        <p:tgtEl>
                                          <p:spTgt spid="12"/>
                                        </p:tgtEl>
                                        <p:attrNameLst>
                                          <p:attrName>ppt_x</p:attrName>
                                        </p:attrNameLst>
                                      </p:cBhvr>
                                      <p:tavLst>
                                        <p:tav tm="0">
                                          <p:val>
                                            <p:strVal val="ppt_x"/>
                                          </p:val>
                                        </p:tav>
                                        <p:tav tm="100000">
                                          <p:val>
                                            <p:strVal val="1+ppt_w/2"/>
                                          </p:val>
                                        </p:tav>
                                      </p:tavLst>
                                    </p:anim>
                                    <p:anim calcmode="lin" valueType="num">
                                      <p:cBhvr additive="base">
                                        <p:cTn id="23" dur="2000"/>
                                        <p:tgtEl>
                                          <p:spTgt spid="12"/>
                                        </p:tgtEl>
                                        <p:attrNameLst>
                                          <p:attrName>ppt_y</p:attrName>
                                        </p:attrNameLst>
                                      </p:cBhvr>
                                      <p:tavLst>
                                        <p:tav tm="0">
                                          <p:val>
                                            <p:strVal val="ppt_y"/>
                                          </p:val>
                                        </p:tav>
                                        <p:tav tm="100000">
                                          <p:val>
                                            <p:strVal val="ppt_y"/>
                                          </p:val>
                                        </p:tav>
                                      </p:tavLst>
                                    </p:anim>
                                    <p:set>
                                      <p:cBhvr>
                                        <p:cTn id="24" dur="1" fill="hold">
                                          <p:stCondLst>
                                            <p:cond delay="1999"/>
                                          </p:stCondLst>
                                        </p:cTn>
                                        <p:tgtEl>
                                          <p:spTgt spid="1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 presetClass="exit" presetSubtype="2" fill="hold" grpId="0" nodeType="clickEffect">
                                  <p:stCondLst>
                                    <p:cond delay="0"/>
                                  </p:stCondLst>
                                  <p:childTnLst>
                                    <p:anim calcmode="lin" valueType="num">
                                      <p:cBhvr additive="base">
                                        <p:cTn id="28" dur="3000"/>
                                        <p:tgtEl>
                                          <p:spTgt spid="7"/>
                                        </p:tgtEl>
                                        <p:attrNameLst>
                                          <p:attrName>ppt_x</p:attrName>
                                        </p:attrNameLst>
                                      </p:cBhvr>
                                      <p:tavLst>
                                        <p:tav tm="0">
                                          <p:val>
                                            <p:strVal val="ppt_x"/>
                                          </p:val>
                                        </p:tav>
                                        <p:tav tm="100000">
                                          <p:val>
                                            <p:strVal val="1+ppt_w/2"/>
                                          </p:val>
                                        </p:tav>
                                      </p:tavLst>
                                    </p:anim>
                                    <p:anim calcmode="lin" valueType="num">
                                      <p:cBhvr additive="base">
                                        <p:cTn id="29" dur="3000"/>
                                        <p:tgtEl>
                                          <p:spTgt spid="7"/>
                                        </p:tgtEl>
                                        <p:attrNameLst>
                                          <p:attrName>ppt_y</p:attrName>
                                        </p:attrNameLst>
                                      </p:cBhvr>
                                      <p:tavLst>
                                        <p:tav tm="0">
                                          <p:val>
                                            <p:strVal val="ppt_y"/>
                                          </p:val>
                                        </p:tav>
                                        <p:tav tm="100000">
                                          <p:val>
                                            <p:strVal val="ppt_y"/>
                                          </p:val>
                                        </p:tav>
                                      </p:tavLst>
                                    </p:anim>
                                    <p:set>
                                      <p:cBhvr>
                                        <p:cTn id="30" dur="1" fill="hold">
                                          <p:stCondLst>
                                            <p:cond delay="2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par>
              <p:cTn id="31"/>
            </p:par>
            <p:audio>
              <p:cMediaNode numSld="999" showWhenStopped="0">
                <p:cTn id="32" repeatCount="indefinite" fill="remove" display="0">
                  <p:stCondLst>
                    <p:cond delay="indefinite"/>
                  </p:stCondLst>
                  <p:endCondLst>
                    <p:cond evt="onStopAudio" delay="0">
                      <p:tgtEl>
                        <p:sldTgt/>
                      </p:tgtEl>
                    </p:cond>
                  </p:endCondLst>
                </p:cTn>
                <p:tgtEl>
                  <p:spTgt spid="5"/>
                </p:tgtEl>
              </p:cMediaNode>
            </p:audio>
          </p:childTnLst>
        </p:cTn>
      </p:par>
    </p:tnLst>
    <p:bldLst>
      <p:bldP spid="4" grpId="0" animBg="1"/>
      <p:bldP spid="7"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9" name="Straight Connector 16">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30" name="Straight Connector 18">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31" name="Straight Connector 20">
            <a:extLst>
              <a:ext uri="{FF2B5EF4-FFF2-40B4-BE49-F238E27FC236}">
                <a16:creationId xmlns:a16="http://schemas.microsoft.com/office/drawing/2014/main" id="{7DA568B4-06BE-42A6-A5B6-A0FC251DAE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32" name="Straight Connector 22">
            <a:extLst>
              <a:ext uri="{FF2B5EF4-FFF2-40B4-BE49-F238E27FC236}">
                <a16:creationId xmlns:a16="http://schemas.microsoft.com/office/drawing/2014/main" id="{ACC85BFE-0D03-41B5-87E4-5FA667FA55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 useBgFill="1">
        <p:nvSpPr>
          <p:cNvPr id="33" name="Rectangle 24">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7" descr="Blue Point Background Free Stock Photo - Public Domain ...">
            <a:extLst>
              <a:ext uri="{FF2B5EF4-FFF2-40B4-BE49-F238E27FC236}">
                <a16:creationId xmlns:a16="http://schemas.microsoft.com/office/drawing/2014/main" id="{F5488719-951A-4B8A-ADDE-33E387531E27}"/>
              </a:ext>
            </a:extLst>
          </p:cNvPr>
          <p:cNvPicPr>
            <a:picLocks noChangeAspect="1"/>
          </p:cNvPicPr>
          <p:nvPr/>
        </p:nvPicPr>
        <p:blipFill rotWithShape="1">
          <a:blip r:embed="rId3"/>
          <a:srcRect/>
          <a:stretch/>
        </p:blipFill>
        <p:spPr>
          <a:xfrm>
            <a:off x="-717847" y="-124045"/>
            <a:ext cx="12903652" cy="7035787"/>
          </a:xfrm>
          <a:prstGeom prst="rect">
            <a:avLst/>
          </a:prstGeom>
        </p:spPr>
      </p:pic>
      <p:cxnSp>
        <p:nvCxnSpPr>
          <p:cNvPr id="34" name="Straight Connector 26">
            <a:extLst>
              <a:ext uri="{FF2B5EF4-FFF2-40B4-BE49-F238E27FC236}">
                <a16:creationId xmlns:a16="http://schemas.microsoft.com/office/drawing/2014/main" id="{DB2019E5-6C31-4640-A135-6BBA7FFCF6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rgbClr val="FFFFFF"/>
            </a:solidFill>
          </a:ln>
        </p:spPr>
        <p:style>
          <a:lnRef idx="1">
            <a:schemeClr val="dk1"/>
          </a:lnRef>
          <a:fillRef idx="0">
            <a:schemeClr val="dk1"/>
          </a:fillRef>
          <a:effectRef idx="0">
            <a:schemeClr val="dk1"/>
          </a:effectRef>
          <a:fontRef idx="minor">
            <a:schemeClr val="tx1"/>
          </a:fontRef>
        </p:style>
      </p:cxnSp>
      <p:pic>
        <p:nvPicPr>
          <p:cNvPr id="3" name="Picture 3" descr="Text&#10;&#10;Description automatically generated">
            <a:extLst>
              <a:ext uri="{FF2B5EF4-FFF2-40B4-BE49-F238E27FC236}">
                <a16:creationId xmlns:a16="http://schemas.microsoft.com/office/drawing/2014/main" id="{5AB72A32-DDAE-47B5-A6F4-91BE208F5580}"/>
              </a:ext>
            </a:extLst>
          </p:cNvPr>
          <p:cNvPicPr>
            <a:picLocks noChangeAspect="1"/>
          </p:cNvPicPr>
          <p:nvPr/>
        </p:nvPicPr>
        <p:blipFill>
          <a:blip r:embed="rId4"/>
          <a:stretch>
            <a:fillRect/>
          </a:stretch>
        </p:blipFill>
        <p:spPr>
          <a:xfrm>
            <a:off x="7007947" y="133204"/>
            <a:ext cx="4570741" cy="6426630"/>
          </a:xfrm>
          <a:prstGeom prst="rect">
            <a:avLst/>
          </a:prstGeom>
        </p:spPr>
      </p:pic>
      <p:pic>
        <p:nvPicPr>
          <p:cNvPr id="4" name="Picture 2">
            <a:extLst>
              <a:ext uri="{FF2B5EF4-FFF2-40B4-BE49-F238E27FC236}">
                <a16:creationId xmlns:a16="http://schemas.microsoft.com/office/drawing/2014/main" id="{1DB94093-705C-1D1E-D780-7E9AB12FBC71}"/>
              </a:ext>
            </a:extLst>
          </p:cNvPr>
          <p:cNvPicPr>
            <a:picLocks noChangeAspect="1"/>
          </p:cNvPicPr>
          <p:nvPr>
            <a:videoFile r:link="rId1"/>
            <p:extLst>
              <p:ext uri="{DAA4B4D4-6D71-4841-9C94-3DE7FCFB9230}">
                <p14:media xmlns:p14="http://schemas.microsoft.com/office/powerpoint/2010/main"/>
              </p:ext>
            </p:extLst>
          </p:nvPr>
        </p:nvPicPr>
        <p:blipFill>
          <a:blip r:embed="rId5"/>
          <a:stretch>
            <a:fillRect/>
          </a:stretch>
        </p:blipFill>
        <p:spPr>
          <a:xfrm rot="10800000">
            <a:off x="-560509" y="-91065"/>
            <a:ext cx="5207393" cy="7035787"/>
          </a:xfrm>
          <a:prstGeom prst="rect">
            <a:avLst/>
          </a:prstGeom>
          <a:effectLst>
            <a:softEdge rad="635000"/>
          </a:effectLst>
        </p:spPr>
      </p:pic>
      <p:sp>
        <p:nvSpPr>
          <p:cNvPr id="2" name="TextBox 1">
            <a:extLst>
              <a:ext uri="{FF2B5EF4-FFF2-40B4-BE49-F238E27FC236}">
                <a16:creationId xmlns:a16="http://schemas.microsoft.com/office/drawing/2014/main" id="{3A486325-B924-395B-EA66-917B9C0B9E85}"/>
              </a:ext>
            </a:extLst>
          </p:cNvPr>
          <p:cNvSpPr txBox="1"/>
          <p:nvPr/>
        </p:nvSpPr>
        <p:spPr>
          <a:xfrm>
            <a:off x="1097085" y="2735344"/>
            <a:ext cx="3280062" cy="923330"/>
          </a:xfrm>
          <a:prstGeom prst="rect">
            <a:avLst/>
          </a:prstGeom>
          <a:solidFill>
            <a:schemeClr val="accent6">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Find out what happens when humans and animals travel through time together</a:t>
            </a:r>
          </a:p>
        </p:txBody>
      </p:sp>
      <p:sp>
        <p:nvSpPr>
          <p:cNvPr id="5" name="Isosceles Triangle 4">
            <a:extLst>
              <a:ext uri="{FF2B5EF4-FFF2-40B4-BE49-F238E27FC236}">
                <a16:creationId xmlns:a16="http://schemas.microsoft.com/office/drawing/2014/main" id="{64C1DF44-F45D-3AC8-5FC0-861DE4EE2CBF}"/>
              </a:ext>
            </a:extLst>
          </p:cNvPr>
          <p:cNvSpPr/>
          <p:nvPr/>
        </p:nvSpPr>
        <p:spPr>
          <a:xfrm rot="5400000">
            <a:off x="5342925" y="1686402"/>
            <a:ext cx="1033028" cy="2971156"/>
          </a:xfrm>
          <a:prstGeom prst="triangle">
            <a:avLst>
              <a:gd name="adj" fmla="val 50000"/>
            </a:avLst>
          </a:prstGeom>
          <a:solidFill>
            <a:srgbClr val="070AE3"/>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7238257"/>
      </p:ext>
    </p:extLst>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3000" fill="hold"/>
                                        <p:tgtEl>
                                          <p:spTgt spid="2"/>
                                        </p:tgtEl>
                                        <p:attrNameLst>
                                          <p:attrName>ppt_x</p:attrName>
                                        </p:attrNameLst>
                                      </p:cBhvr>
                                      <p:tavLst>
                                        <p:tav tm="0">
                                          <p:val>
                                            <p:strVal val="0-#ppt_w/2"/>
                                          </p:val>
                                        </p:tav>
                                        <p:tav tm="100000">
                                          <p:val>
                                            <p:strVal val="#ppt_x"/>
                                          </p:val>
                                        </p:tav>
                                      </p:tavLst>
                                    </p:anim>
                                    <p:anim calcmode="lin" valueType="num">
                                      <p:cBhvr additive="base">
                                        <p:cTn id="13" dur="3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3000" fill="hold"/>
                                        <p:tgtEl>
                                          <p:spTgt spid="5"/>
                                        </p:tgtEl>
                                        <p:attrNameLst>
                                          <p:attrName>ppt_x</p:attrName>
                                        </p:attrNameLst>
                                      </p:cBhvr>
                                      <p:tavLst>
                                        <p:tav tm="0">
                                          <p:val>
                                            <p:strVal val="0-#ppt_w/2"/>
                                          </p:val>
                                        </p:tav>
                                        <p:tav tm="100000">
                                          <p:val>
                                            <p:strVal val="#ppt_x"/>
                                          </p:val>
                                        </p:tav>
                                      </p:tavLst>
                                    </p:anim>
                                    <p:anim calcmode="lin" valueType="num">
                                      <p:cBhvr additive="base">
                                        <p:cTn id="19" dur="3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20" display="0">
                  <p:stCondLst>
                    <p:cond delay="indefinite"/>
                  </p:stCondLst>
                </p:cTn>
                <p:tgtEl>
                  <p:spTgt spid="4"/>
                </p:tgtEl>
              </p:cMediaNode>
            </p:video>
          </p:childTnLst>
        </p:cTn>
      </p:par>
    </p:tnLst>
    <p:bldLst>
      <p:bldP spid="2"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9" name="Straight Connector 16">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30" name="Straight Connector 18">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31" name="Straight Connector 20">
            <a:extLst>
              <a:ext uri="{FF2B5EF4-FFF2-40B4-BE49-F238E27FC236}">
                <a16:creationId xmlns:a16="http://schemas.microsoft.com/office/drawing/2014/main" id="{7DA568B4-06BE-42A6-A5B6-A0FC251DAE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32" name="Straight Connector 22">
            <a:extLst>
              <a:ext uri="{FF2B5EF4-FFF2-40B4-BE49-F238E27FC236}">
                <a16:creationId xmlns:a16="http://schemas.microsoft.com/office/drawing/2014/main" id="{ACC85BFE-0D03-41B5-87E4-5FA667FA55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 useBgFill="1">
        <p:nvSpPr>
          <p:cNvPr id="33" name="Rectangle 24">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7" descr="Blue Point Background Free Stock Photo - Public Domain ...">
            <a:extLst>
              <a:ext uri="{FF2B5EF4-FFF2-40B4-BE49-F238E27FC236}">
                <a16:creationId xmlns:a16="http://schemas.microsoft.com/office/drawing/2014/main" id="{F5488719-951A-4B8A-ADDE-33E387531E27}"/>
              </a:ext>
            </a:extLst>
          </p:cNvPr>
          <p:cNvPicPr>
            <a:picLocks noChangeAspect="1"/>
          </p:cNvPicPr>
          <p:nvPr/>
        </p:nvPicPr>
        <p:blipFill rotWithShape="1">
          <a:blip r:embed="rId2"/>
          <a:srcRect/>
          <a:stretch/>
        </p:blipFill>
        <p:spPr>
          <a:xfrm>
            <a:off x="20" y="-177790"/>
            <a:ext cx="12191980" cy="7035787"/>
          </a:xfrm>
          <a:prstGeom prst="rect">
            <a:avLst/>
          </a:prstGeom>
        </p:spPr>
      </p:pic>
      <p:cxnSp>
        <p:nvCxnSpPr>
          <p:cNvPr id="34" name="Straight Connector 26">
            <a:extLst>
              <a:ext uri="{FF2B5EF4-FFF2-40B4-BE49-F238E27FC236}">
                <a16:creationId xmlns:a16="http://schemas.microsoft.com/office/drawing/2014/main" id="{DB2019E5-6C31-4640-A135-6BBA7FFCF6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rgbClr val="FFFFFF"/>
            </a:solidFill>
          </a:ln>
        </p:spPr>
        <p:style>
          <a:lnRef idx="1">
            <a:schemeClr val="dk1"/>
          </a:lnRef>
          <a:fillRef idx="0">
            <a:schemeClr val="dk1"/>
          </a:fillRef>
          <a:effectRef idx="0">
            <a:schemeClr val="dk1"/>
          </a:effectRef>
          <a:fontRef idx="minor">
            <a:schemeClr val="tx1"/>
          </a:fontRef>
        </p:style>
      </p:cxnSp>
      <p:pic>
        <p:nvPicPr>
          <p:cNvPr id="3" name="Picture 3" descr="A picture containing text, newspaper, screenshot&#10;&#10;Description automatically generated">
            <a:extLst>
              <a:ext uri="{FF2B5EF4-FFF2-40B4-BE49-F238E27FC236}">
                <a16:creationId xmlns:a16="http://schemas.microsoft.com/office/drawing/2014/main" id="{30A55A35-9F69-4D0D-AA3E-292A5D4F10DF}"/>
              </a:ext>
            </a:extLst>
          </p:cNvPr>
          <p:cNvPicPr>
            <a:picLocks noChangeAspect="1"/>
          </p:cNvPicPr>
          <p:nvPr/>
        </p:nvPicPr>
        <p:blipFill>
          <a:blip r:embed="rId3"/>
          <a:stretch>
            <a:fillRect/>
          </a:stretch>
        </p:blipFill>
        <p:spPr>
          <a:xfrm>
            <a:off x="2000575" y="73589"/>
            <a:ext cx="9180569" cy="6148714"/>
          </a:xfrm>
          <a:prstGeom prst="rect">
            <a:avLst/>
          </a:prstGeom>
        </p:spPr>
      </p:pic>
    </p:spTree>
    <p:extLst>
      <p:ext uri="{BB962C8B-B14F-4D97-AF65-F5344CB8AC3E}">
        <p14:creationId xmlns:p14="http://schemas.microsoft.com/office/powerpoint/2010/main" val="36086654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ext&#10;&#10;Description automatically generated">
            <a:extLst>
              <a:ext uri="{FF2B5EF4-FFF2-40B4-BE49-F238E27FC236}">
                <a16:creationId xmlns:a16="http://schemas.microsoft.com/office/drawing/2014/main" id="{2A05CD1E-DEF6-4A7C-91C7-3CDB1F693114}"/>
              </a:ext>
            </a:extLst>
          </p:cNvPr>
          <p:cNvPicPr>
            <a:picLocks noChangeAspect="1"/>
          </p:cNvPicPr>
          <p:nvPr/>
        </p:nvPicPr>
        <p:blipFill>
          <a:blip r:embed="rId2"/>
          <a:stretch>
            <a:fillRect/>
          </a:stretch>
        </p:blipFill>
        <p:spPr>
          <a:xfrm>
            <a:off x="726013" y="690065"/>
            <a:ext cx="10564468" cy="3963162"/>
          </a:xfrm>
          <a:prstGeom prst="rect">
            <a:avLst/>
          </a:prstGeom>
        </p:spPr>
      </p:pic>
      <p:sp>
        <p:nvSpPr>
          <p:cNvPr id="3" name="TextBox 2">
            <a:extLst>
              <a:ext uri="{FF2B5EF4-FFF2-40B4-BE49-F238E27FC236}">
                <a16:creationId xmlns:a16="http://schemas.microsoft.com/office/drawing/2014/main" id="{641C32E5-E1C2-AA9A-92EA-A0BE9CCAC5F5}"/>
              </a:ext>
            </a:extLst>
          </p:cNvPr>
          <p:cNvSpPr txBox="1"/>
          <p:nvPr/>
        </p:nvSpPr>
        <p:spPr>
          <a:xfrm>
            <a:off x="1044498" y="5077522"/>
            <a:ext cx="10288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solidFill>
                  <a:srgbClr val="FF0000"/>
                </a:solidFill>
              </a:rPr>
              <a:t>Excerpts from </a:t>
            </a:r>
            <a:r>
              <a:rPr lang="en-US" sz="3200" b="1" i="1" dirty="0">
                <a:solidFill>
                  <a:srgbClr val="FF0000"/>
                </a:solidFill>
              </a:rPr>
              <a:t>The Perilous Adventures of Time Travel</a:t>
            </a:r>
          </a:p>
        </p:txBody>
      </p:sp>
    </p:spTree>
    <p:extLst>
      <p:ext uri="{BB962C8B-B14F-4D97-AF65-F5344CB8AC3E}">
        <p14:creationId xmlns:p14="http://schemas.microsoft.com/office/powerpoint/2010/main" val="19879412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00" fill="hold"/>
                                        <p:tgtEl>
                                          <p:spTgt spid="2"/>
                                        </p:tgtEl>
                                        <p:attrNameLst>
                                          <p:attrName>style.color</p:attrName>
                                        </p:attrNameLst>
                                      </p:cBhvr>
                                      <p:to>
                                        <a:schemeClr val="accent2"/>
                                      </p:to>
                                    </p:animClr>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7DA568B4-06BE-42A6-A5B6-A0FC251DAE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ACC85BFE-0D03-41B5-87E4-5FA667FA55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 useBgFill="1">
        <p:nvSpPr>
          <p:cNvPr id="17" name="Rectangle 16">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86C910EB-BFA3-4C5F-AECA-B06DE3A6D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489853"/>
            <a:ext cx="11147071" cy="5878284"/>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6108BD3D-CFD0-4A15-ACF6-EBC254CD7C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pic>
        <p:nvPicPr>
          <p:cNvPr id="4" name="Picture 4">
            <a:extLst>
              <a:ext uri="{FF2B5EF4-FFF2-40B4-BE49-F238E27FC236}">
                <a16:creationId xmlns:a16="http://schemas.microsoft.com/office/drawing/2014/main" id="{3EEA802A-E0CC-FC56-8DCF-935C8E0EED70}"/>
              </a:ext>
            </a:extLst>
          </p:cNvPr>
          <p:cNvPicPr>
            <a:picLocks noChangeAspect="1"/>
          </p:cNvPicPr>
          <p:nvPr/>
        </p:nvPicPr>
        <p:blipFill rotWithShape="1">
          <a:blip r:embed="rId2"/>
          <a:srcRect t="28680" r="-1" b="-1"/>
          <a:stretch/>
        </p:blipFill>
        <p:spPr>
          <a:xfrm>
            <a:off x="-455960" y="294828"/>
            <a:ext cx="11768906" cy="5762879"/>
          </a:xfrm>
          <a:prstGeom prst="rect">
            <a:avLst/>
          </a:prstGeom>
        </p:spPr>
      </p:pic>
      <p:cxnSp>
        <p:nvCxnSpPr>
          <p:cNvPr id="23" name="Straight Connector 22">
            <a:extLst>
              <a:ext uri="{FF2B5EF4-FFF2-40B4-BE49-F238E27FC236}">
                <a16:creationId xmlns:a16="http://schemas.microsoft.com/office/drawing/2014/main" id="{DB2019E5-6C31-4640-A135-6BBA7FFCF6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8817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D2DA6D-2056-3D70-715E-E48B4ABABC23}"/>
              </a:ext>
            </a:extLst>
          </p:cNvPr>
          <p:cNvSpPr txBox="1"/>
          <p:nvPr/>
        </p:nvSpPr>
        <p:spPr>
          <a:xfrm>
            <a:off x="374791" y="506788"/>
            <a:ext cx="4283250" cy="56938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t>Sam shifted his gaze up from the odd-looking remote control device in his hand and was shocked to see in front of him, not twenty feet away, two huge lions drooling at him like he was an appetizer. Behind the lions, seated in an enormous amphitheater that was unbelievably high, were thousands of people shouting and cheering and pointing their thumbs, some up skyward, some down towards the ground. Sam felt something heavy pulling at his waist, and it seemed like there was a fifteen-pound bowl sitting on his head. He looked down and saw the hilt of an ancient sword hanging in an enormous metal scabbard attached to bronze armor plating on his torso. He reached up and felt a solid metal helmet covering his head and the back of his neck. Sam realized he wasn’t in Massachusetts anymore; or maybe he was having a nightmare that felt too real. He didn’t appear to be in his own time zone. From his study of history, it looked an awful lot like he was in ancient Rome! He looked up and saw the gaunt, hungry lions, their fierce eyes blazing, beginning to move slowly towards him. As death appeared imminent, Sam realized it wasn’t a dream; this was real. He suddenly grew very calm and oddly enough flashed back to how he had gotten himself into this mess.</a:t>
            </a:r>
          </a:p>
        </p:txBody>
      </p:sp>
      <p:sp>
        <p:nvSpPr>
          <p:cNvPr id="4" name="TextBox 3">
            <a:extLst>
              <a:ext uri="{FF2B5EF4-FFF2-40B4-BE49-F238E27FC236}">
                <a16:creationId xmlns:a16="http://schemas.microsoft.com/office/drawing/2014/main" id="{67A853F4-999D-60BA-CF12-5A2D2AAD2594}"/>
              </a:ext>
            </a:extLst>
          </p:cNvPr>
          <p:cNvSpPr txBox="1"/>
          <p:nvPr/>
        </p:nvSpPr>
        <p:spPr>
          <a:xfrm>
            <a:off x="377536" y="109104"/>
            <a:ext cx="702543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highlight>
                  <a:srgbClr val="FFFF00"/>
                </a:highlight>
              </a:rPr>
              <a:t>From Chapter 1, p. 1, </a:t>
            </a:r>
            <a:r>
              <a:rPr lang="en-US" b="1" i="1" dirty="0">
                <a:highlight>
                  <a:srgbClr val="FFFF00"/>
                </a:highlight>
              </a:rPr>
              <a:t>The Perilous Adventures of Time Travel</a:t>
            </a:r>
          </a:p>
        </p:txBody>
      </p:sp>
      <p:pic>
        <p:nvPicPr>
          <p:cNvPr id="6" name="Picture 6" descr="A picture containing text, book&#10;&#10;Description automatically generated">
            <a:extLst>
              <a:ext uri="{FF2B5EF4-FFF2-40B4-BE49-F238E27FC236}">
                <a16:creationId xmlns:a16="http://schemas.microsoft.com/office/drawing/2014/main" id="{57CB4E62-23C4-B00E-3861-0F0B2A53A69A}"/>
              </a:ext>
            </a:extLst>
          </p:cNvPr>
          <p:cNvPicPr>
            <a:picLocks noChangeAspect="1"/>
          </p:cNvPicPr>
          <p:nvPr/>
        </p:nvPicPr>
        <p:blipFill>
          <a:blip r:embed="rId2"/>
          <a:stretch>
            <a:fillRect/>
          </a:stretch>
        </p:blipFill>
        <p:spPr>
          <a:xfrm>
            <a:off x="4590854" y="548243"/>
            <a:ext cx="7337232" cy="5752223"/>
          </a:xfrm>
          <a:prstGeom prst="rect">
            <a:avLst/>
          </a:prstGeom>
        </p:spPr>
      </p:pic>
    </p:spTree>
    <p:extLst>
      <p:ext uri="{BB962C8B-B14F-4D97-AF65-F5344CB8AC3E}">
        <p14:creationId xmlns:p14="http://schemas.microsoft.com/office/powerpoint/2010/main" val="41966171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7DA568B4-06BE-42A6-A5B6-A0FC251DAE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ACC85BFE-0D03-41B5-87E4-5FA667FA55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 useBgFill="1">
        <p:nvSpPr>
          <p:cNvPr id="17" name="Rectangle 16">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86C910EB-BFA3-4C5F-AECA-B06DE3A6D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489853"/>
            <a:ext cx="11147071" cy="5878284"/>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6108BD3D-CFD0-4A15-ACF6-EBC254CD7C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pic>
        <p:nvPicPr>
          <p:cNvPr id="4" name="Picture 4" descr="A picture containing text&#10;&#10;Description automatically generated">
            <a:extLst>
              <a:ext uri="{FF2B5EF4-FFF2-40B4-BE49-F238E27FC236}">
                <a16:creationId xmlns:a16="http://schemas.microsoft.com/office/drawing/2014/main" id="{0E33DCF5-E034-EF32-B895-EF13A0E82164}"/>
              </a:ext>
            </a:extLst>
          </p:cNvPr>
          <p:cNvPicPr>
            <a:picLocks noChangeAspect="1"/>
          </p:cNvPicPr>
          <p:nvPr/>
        </p:nvPicPr>
        <p:blipFill rotWithShape="1">
          <a:blip r:embed="rId2"/>
          <a:srcRect t="7047" r="-1" b="-1"/>
          <a:stretch/>
        </p:blipFill>
        <p:spPr>
          <a:xfrm>
            <a:off x="770673" y="787340"/>
            <a:ext cx="9417858" cy="4610587"/>
          </a:xfrm>
          <a:prstGeom prst="rect">
            <a:avLst/>
          </a:prstGeom>
        </p:spPr>
      </p:pic>
      <p:cxnSp>
        <p:nvCxnSpPr>
          <p:cNvPr id="23" name="Straight Connector 22">
            <a:extLst>
              <a:ext uri="{FF2B5EF4-FFF2-40B4-BE49-F238E27FC236}">
                <a16:creationId xmlns:a16="http://schemas.microsoft.com/office/drawing/2014/main" id="{DB2019E5-6C31-4640-A135-6BBA7FFCF6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22319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diagram&#10;&#10;Description automatically generated">
            <a:extLst>
              <a:ext uri="{FF2B5EF4-FFF2-40B4-BE49-F238E27FC236}">
                <a16:creationId xmlns:a16="http://schemas.microsoft.com/office/drawing/2014/main" id="{F89B99D1-BEF0-957A-C3B3-66C9E0F67794}"/>
              </a:ext>
            </a:extLst>
          </p:cNvPr>
          <p:cNvPicPr>
            <a:picLocks noChangeAspect="1"/>
          </p:cNvPicPr>
          <p:nvPr/>
        </p:nvPicPr>
        <p:blipFill>
          <a:blip r:embed="rId2"/>
          <a:stretch>
            <a:fillRect/>
          </a:stretch>
        </p:blipFill>
        <p:spPr>
          <a:xfrm>
            <a:off x="4306229" y="520371"/>
            <a:ext cx="7445298" cy="5817257"/>
          </a:xfrm>
          <a:prstGeom prst="rect">
            <a:avLst/>
          </a:prstGeom>
        </p:spPr>
      </p:pic>
      <p:sp>
        <p:nvSpPr>
          <p:cNvPr id="3" name="TextBox 2">
            <a:extLst>
              <a:ext uri="{FF2B5EF4-FFF2-40B4-BE49-F238E27FC236}">
                <a16:creationId xmlns:a16="http://schemas.microsoft.com/office/drawing/2014/main" id="{117139B1-5552-9956-F128-1C9FCD5E76D0}"/>
              </a:ext>
            </a:extLst>
          </p:cNvPr>
          <p:cNvSpPr txBox="1"/>
          <p:nvPr/>
        </p:nvSpPr>
        <p:spPr>
          <a:xfrm>
            <a:off x="366132" y="533400"/>
            <a:ext cx="3997710"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t>Tragically, that’s not what happened. As Sam and Raven were disappearing in a swirl of smoke and lights, Cici and Lily-Rose were  being pulled away from them by the well-intentioned little girl named Maria, who was trying to save them from the soldiers. Sam realized at the last moment that Cici was no longer touching him. He looked back in horror as she and Lily-Rose faded from his sight in a grey whirlwind. “Sam, wait,” she was shouting, in English, reaching out her hand to him. As Sam swirled, he saw the soldiers marching by their alleyway. Cici’s shout drew the attention of the closest soldier, who snapped his helmeted head towards the alley. He saw a small dust storm and would later think he remembered seeing a young man shouting in a strange language and a large cat, but then they faded and all he saw was an empty alley. He marched on; he was not going to tell anybody that he thought he saw a ghost. “Cici!…” Sam was shouting as he swirled again to see Cici, Lily-Rose and Maria disappear into the alley doorway. Then the alley faded and was lost in the cyclone that took Sam and Raven back home and left Cici and Lily-Rose stranded in Rome, AD 80.</a:t>
            </a:r>
          </a:p>
        </p:txBody>
      </p:sp>
      <p:sp>
        <p:nvSpPr>
          <p:cNvPr id="4" name="TextBox 3">
            <a:extLst>
              <a:ext uri="{FF2B5EF4-FFF2-40B4-BE49-F238E27FC236}">
                <a16:creationId xmlns:a16="http://schemas.microsoft.com/office/drawing/2014/main" id="{B0020466-82C9-836F-D56A-1466D33ABE7F}"/>
              </a:ext>
            </a:extLst>
          </p:cNvPr>
          <p:cNvSpPr txBox="1"/>
          <p:nvPr/>
        </p:nvSpPr>
        <p:spPr>
          <a:xfrm>
            <a:off x="366132" y="59473"/>
            <a:ext cx="74452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highlight>
                  <a:srgbClr val="FFFF00"/>
                </a:highlight>
              </a:rPr>
              <a:t>From Chapter 15, p. 96, </a:t>
            </a:r>
            <a:r>
              <a:rPr lang="en-US" b="1" i="1" dirty="0">
                <a:highlight>
                  <a:srgbClr val="FFFF00"/>
                </a:highlight>
              </a:rPr>
              <a:t>The Perilous Adventures of Time Travel</a:t>
            </a:r>
            <a:r>
              <a:rPr lang="en-US" dirty="0">
                <a:highlight>
                  <a:srgbClr val="FFFF00"/>
                </a:highlight>
              </a:rPr>
              <a:t>​</a:t>
            </a:r>
          </a:p>
        </p:txBody>
      </p:sp>
    </p:spTree>
    <p:extLst>
      <p:ext uri="{BB962C8B-B14F-4D97-AF65-F5344CB8AC3E}">
        <p14:creationId xmlns:p14="http://schemas.microsoft.com/office/powerpoint/2010/main" val="1273311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7DA568B4-06BE-42A6-A5B6-A0FC251DAE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ACC85BFE-0D03-41B5-87E4-5FA667FA55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 useBgFill="1">
        <p:nvSpPr>
          <p:cNvPr id="15" name="Rectangle 14">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6C910EB-BFA3-4C5F-AECA-B06DE3A6D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489853"/>
            <a:ext cx="11147071" cy="5878284"/>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6108BD3D-CFD0-4A15-ACF6-EBC254CD7C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pic>
        <p:nvPicPr>
          <p:cNvPr id="2" name="Picture 2" descr="A picture containing text&#10;&#10;Description automatically generated">
            <a:extLst>
              <a:ext uri="{FF2B5EF4-FFF2-40B4-BE49-F238E27FC236}">
                <a16:creationId xmlns:a16="http://schemas.microsoft.com/office/drawing/2014/main" id="{075F8E23-CE12-FBE1-F3E8-4CE6B7587A39}"/>
              </a:ext>
            </a:extLst>
          </p:cNvPr>
          <p:cNvPicPr>
            <a:picLocks noChangeAspect="1"/>
          </p:cNvPicPr>
          <p:nvPr/>
        </p:nvPicPr>
        <p:blipFill rotWithShape="1">
          <a:blip r:embed="rId2"/>
          <a:srcRect t="2906" r="-1" b="-1"/>
          <a:stretch/>
        </p:blipFill>
        <p:spPr>
          <a:xfrm>
            <a:off x="2294672" y="1763071"/>
            <a:ext cx="8943932" cy="4387563"/>
          </a:xfrm>
          <a:prstGeom prst="rect">
            <a:avLst/>
          </a:prstGeom>
        </p:spPr>
      </p:pic>
      <p:cxnSp>
        <p:nvCxnSpPr>
          <p:cNvPr id="21" name="Straight Connector 20">
            <a:extLst>
              <a:ext uri="{FF2B5EF4-FFF2-40B4-BE49-F238E27FC236}">
                <a16:creationId xmlns:a16="http://schemas.microsoft.com/office/drawing/2014/main" id="{DB2019E5-6C31-4640-A135-6BBA7FFCF6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530086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text, book&#10;&#10;Description automatically generated">
            <a:extLst>
              <a:ext uri="{FF2B5EF4-FFF2-40B4-BE49-F238E27FC236}">
                <a16:creationId xmlns:a16="http://schemas.microsoft.com/office/drawing/2014/main" id="{5B74FD89-FB6B-4D5E-01E7-B011D0D71200}"/>
              </a:ext>
            </a:extLst>
          </p:cNvPr>
          <p:cNvPicPr>
            <a:picLocks noChangeAspect="1"/>
          </p:cNvPicPr>
          <p:nvPr/>
        </p:nvPicPr>
        <p:blipFill>
          <a:blip r:embed="rId2"/>
          <a:stretch>
            <a:fillRect/>
          </a:stretch>
        </p:blipFill>
        <p:spPr>
          <a:xfrm>
            <a:off x="464127" y="499416"/>
            <a:ext cx="7289222" cy="5840424"/>
          </a:xfrm>
          <a:prstGeom prst="rect">
            <a:avLst/>
          </a:prstGeom>
        </p:spPr>
      </p:pic>
      <p:sp>
        <p:nvSpPr>
          <p:cNvPr id="3" name="TextBox 2">
            <a:extLst>
              <a:ext uri="{FF2B5EF4-FFF2-40B4-BE49-F238E27FC236}">
                <a16:creationId xmlns:a16="http://schemas.microsoft.com/office/drawing/2014/main" id="{780D9E42-28D6-ABDE-21CC-811E4AA97459}"/>
              </a:ext>
            </a:extLst>
          </p:cNvPr>
          <p:cNvSpPr txBox="1"/>
          <p:nvPr/>
        </p:nvSpPr>
        <p:spPr>
          <a:xfrm>
            <a:off x="328961" y="40888"/>
            <a:ext cx="680410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highlight>
                  <a:srgbClr val="FFFF00"/>
                </a:highlight>
              </a:rPr>
              <a:t>From Chapter 18, p. 116,  </a:t>
            </a:r>
            <a:r>
              <a:rPr lang="en-US" b="1" i="1" dirty="0">
                <a:highlight>
                  <a:srgbClr val="FFFF00"/>
                </a:highlight>
              </a:rPr>
              <a:t>The Perilous Adventures of Time Travel</a:t>
            </a:r>
            <a:r>
              <a:rPr lang="en-US" dirty="0">
                <a:highlight>
                  <a:srgbClr val="FFFF00"/>
                </a:highlight>
              </a:rPr>
              <a:t>​</a:t>
            </a:r>
          </a:p>
        </p:txBody>
      </p:sp>
      <p:sp>
        <p:nvSpPr>
          <p:cNvPr id="8" name="TextBox 1">
            <a:extLst>
              <a:ext uri="{FF2B5EF4-FFF2-40B4-BE49-F238E27FC236}">
                <a16:creationId xmlns:a16="http://schemas.microsoft.com/office/drawing/2014/main" id="{8C2C43AC-CC84-D3F3-2000-B0A4634992B9}"/>
              </a:ext>
            </a:extLst>
          </p:cNvPr>
          <p:cNvSpPr txBox="1"/>
          <p:nvPr/>
        </p:nvSpPr>
        <p:spPr>
          <a:xfrm>
            <a:off x="7658015" y="505522"/>
            <a:ext cx="4176929" cy="575542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t>“Ah, those are family heirlooms passed down for four generations,” she said. “They were painted by an artist who was a close friend of my great-great grandfather.”</a:t>
            </a:r>
            <a:r>
              <a:rPr lang="en-US" sz="1600" b="1" dirty="0">
                <a:ea typeface="+mn-lt"/>
                <a:cs typeface="+mn-lt"/>
              </a:rPr>
              <a:t> As she was telling the story, Amanda and Tony were studying the painting. It showed all the things she was describing. While the figures were too small to really show facial features, the tawny-colored cat with the long tail was a close match for Raven. They looked at each other silently passing an “OMG!” These paintings clearly showed Raven and that meant that both the gladiator and the boy who visited Guiseppe’s house was Sam. The girl with him had to be Cici, who was always getting caught up in Sam’s escapades; the flaming red hair was a strong indicator. Tony didn’t know where the pig came from, but he knew this meant their son was trying to find them and was getting deep into something he didn’t understand; something that could be dangerous. </a:t>
            </a:r>
            <a:endParaRPr lang="en-US" sz="1600" b="1" dirty="0"/>
          </a:p>
        </p:txBody>
      </p:sp>
    </p:spTree>
    <p:extLst>
      <p:ext uri="{BB962C8B-B14F-4D97-AF65-F5344CB8AC3E}">
        <p14:creationId xmlns:p14="http://schemas.microsoft.com/office/powerpoint/2010/main" val="12947861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7DA568B4-06BE-42A6-A5B6-A0FC251DAE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ACC85BFE-0D03-41B5-87E4-5FA667FA55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 useBgFill="1">
        <p:nvSpPr>
          <p:cNvPr id="15" name="Rectangle 14">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6C910EB-BFA3-4C5F-AECA-B06DE3A6D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489853"/>
            <a:ext cx="11147071" cy="5878284"/>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6108BD3D-CFD0-4A15-ACF6-EBC254CD7C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pic>
        <p:nvPicPr>
          <p:cNvPr id="2" name="Picture 2" descr="A picture containing text, electronics&#10;&#10;Description automatically generated">
            <a:extLst>
              <a:ext uri="{FF2B5EF4-FFF2-40B4-BE49-F238E27FC236}">
                <a16:creationId xmlns:a16="http://schemas.microsoft.com/office/drawing/2014/main" id="{D5FBC25D-1891-82D4-EF2D-0963E79D20DC}"/>
              </a:ext>
            </a:extLst>
          </p:cNvPr>
          <p:cNvPicPr>
            <a:picLocks noChangeAspect="1"/>
          </p:cNvPicPr>
          <p:nvPr/>
        </p:nvPicPr>
        <p:blipFill rotWithShape="1">
          <a:blip r:embed="rId2"/>
          <a:srcRect t="3857" r="-1" b="-1"/>
          <a:stretch/>
        </p:blipFill>
        <p:spPr>
          <a:xfrm>
            <a:off x="668454" y="703706"/>
            <a:ext cx="7847395" cy="3848587"/>
          </a:xfrm>
          <a:prstGeom prst="rect">
            <a:avLst/>
          </a:prstGeom>
        </p:spPr>
      </p:pic>
      <p:cxnSp>
        <p:nvCxnSpPr>
          <p:cNvPr id="21" name="Straight Connector 20">
            <a:extLst>
              <a:ext uri="{FF2B5EF4-FFF2-40B4-BE49-F238E27FC236}">
                <a16:creationId xmlns:a16="http://schemas.microsoft.com/office/drawing/2014/main" id="{DB2019E5-6C31-4640-A135-6BBA7FFCF6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892305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14B36F8-ADD2-70B0-7531-8936FCDCB8CA}"/>
              </a:ext>
            </a:extLst>
          </p:cNvPr>
          <p:cNvPicPr>
            <a:picLocks noChangeAspect="1"/>
          </p:cNvPicPr>
          <p:nvPr/>
        </p:nvPicPr>
        <p:blipFill>
          <a:blip r:embed="rId2"/>
          <a:stretch>
            <a:fillRect/>
          </a:stretch>
        </p:blipFill>
        <p:spPr>
          <a:xfrm>
            <a:off x="4421171" y="576127"/>
            <a:ext cx="7246722" cy="5622111"/>
          </a:xfrm>
          <a:prstGeom prst="rect">
            <a:avLst/>
          </a:prstGeom>
        </p:spPr>
      </p:pic>
      <p:sp>
        <p:nvSpPr>
          <p:cNvPr id="3" name="TextBox 2">
            <a:extLst>
              <a:ext uri="{FF2B5EF4-FFF2-40B4-BE49-F238E27FC236}">
                <a16:creationId xmlns:a16="http://schemas.microsoft.com/office/drawing/2014/main" id="{122BF550-2A7B-8BE4-5356-213E2406C33D}"/>
              </a:ext>
            </a:extLst>
          </p:cNvPr>
          <p:cNvSpPr txBox="1"/>
          <p:nvPr/>
        </p:nvSpPr>
        <p:spPr>
          <a:xfrm>
            <a:off x="338254" y="68766"/>
            <a:ext cx="67297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highlight>
                  <a:srgbClr val="FFFF00"/>
                </a:highlight>
              </a:rPr>
              <a:t>From Chapter 20, p. 131, </a:t>
            </a:r>
            <a:r>
              <a:rPr lang="en-US" b="1" i="1" dirty="0">
                <a:highlight>
                  <a:srgbClr val="FFFF00"/>
                </a:highlight>
              </a:rPr>
              <a:t>The Perilous Adventures of Time Travel</a:t>
            </a:r>
            <a:r>
              <a:rPr lang="en-US" dirty="0">
                <a:highlight>
                  <a:srgbClr val="FFFF00"/>
                </a:highlight>
              </a:rPr>
              <a:t>​</a:t>
            </a:r>
          </a:p>
        </p:txBody>
      </p:sp>
      <p:sp>
        <p:nvSpPr>
          <p:cNvPr id="5" name="TextBox 4">
            <a:extLst>
              <a:ext uri="{FF2B5EF4-FFF2-40B4-BE49-F238E27FC236}">
                <a16:creationId xmlns:a16="http://schemas.microsoft.com/office/drawing/2014/main" id="{9DEE77A5-E2CC-B7E6-87DF-2E5E68268344}"/>
              </a:ext>
            </a:extLst>
          </p:cNvPr>
          <p:cNvSpPr txBox="1"/>
          <p:nvPr/>
        </p:nvSpPr>
        <p:spPr>
          <a:xfrm>
            <a:off x="338254" y="449497"/>
            <a:ext cx="4007504"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t>There was a long silence as everyone absorbed the enormity of the task before them. Then, from the back of the sofa came a gravelly voice, sounding like a Marine Corps drill instructor talking to a platoon of new recruits. “OK ladies and gentlemen, I suggest you get your giant brains and your opposable thumbs into gear and start solving all these problems, because we are now fully engaged in Operation Retrieve Cici and Lily-Rose. It’s time to bring them home!” said Raven, standing stoically on his hind legs astride the back of the sofa, his front paws clenched </a:t>
            </a:r>
            <a:r>
              <a:rPr lang="en-US" sz="1600" b="1" dirty="0">
                <a:ea typeface="+mn-lt"/>
                <a:cs typeface="+mn-lt"/>
              </a:rPr>
              <a:t>into fists, his knuckles resting on his hips, looking stern. Then he gave them all a smile and a wink and said, “Bet you folks would never have guessed I could do that, did </a:t>
            </a:r>
            <a:r>
              <a:rPr lang="en-US" sz="1600" b="1" dirty="0" err="1">
                <a:ea typeface="+mn-lt"/>
                <a:cs typeface="+mn-lt"/>
              </a:rPr>
              <a:t>ya</a:t>
            </a:r>
            <a:r>
              <a:rPr lang="en-US" sz="1600" b="1" dirty="0">
                <a:ea typeface="+mn-lt"/>
                <a:cs typeface="+mn-lt"/>
              </a:rPr>
              <a:t>’?” There was a long pause, and then they all burst out laughing. Raven’s humor was the catalyst to set them in motion. From this point forward they had one shared goal: figure out how to get Cici and Lily-Rose home.</a:t>
            </a:r>
            <a:endParaRPr lang="en-US" sz="1600" b="1" dirty="0"/>
          </a:p>
        </p:txBody>
      </p:sp>
    </p:spTree>
    <p:extLst>
      <p:ext uri="{BB962C8B-B14F-4D97-AF65-F5344CB8AC3E}">
        <p14:creationId xmlns:p14="http://schemas.microsoft.com/office/powerpoint/2010/main" val="223450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1AE956-CB58-5E70-94BB-B58882891E07}"/>
              </a:ext>
            </a:extLst>
          </p:cNvPr>
          <p:cNvPicPr>
            <a:picLocks noChangeAspect="1"/>
          </p:cNvPicPr>
          <p:nvPr>
            <a:videoFile r:link="rId1"/>
            <p:extLst>
              <p:ext uri="{DAA4B4D4-6D71-4841-9C94-3DE7FCFB9230}">
                <p14:media xmlns:p14="http://schemas.microsoft.com/office/powerpoint/2010/main"/>
              </p:ext>
            </p:extLst>
          </p:nvPr>
        </p:nvPicPr>
        <p:blipFill>
          <a:blip r:embed="rId4"/>
          <a:stretch>
            <a:fillRect/>
          </a:stretch>
        </p:blipFill>
        <p:spPr>
          <a:xfrm rot="5400000">
            <a:off x="3219541" y="-2174769"/>
            <a:ext cx="5752917" cy="11207537"/>
          </a:xfrm>
          <a:prstGeom prst="rect">
            <a:avLst/>
          </a:prstGeom>
        </p:spPr>
      </p:pic>
      <p:sp>
        <p:nvSpPr>
          <p:cNvPr id="4" name="TextBox 3">
            <a:extLst>
              <a:ext uri="{FF2B5EF4-FFF2-40B4-BE49-F238E27FC236}">
                <a16:creationId xmlns:a16="http://schemas.microsoft.com/office/drawing/2014/main" id="{1795B637-2237-B5D0-25D9-D5D4275B58CA}"/>
              </a:ext>
            </a:extLst>
          </p:cNvPr>
          <p:cNvSpPr txBox="1"/>
          <p:nvPr/>
        </p:nvSpPr>
        <p:spPr>
          <a:xfrm rot="3120000">
            <a:off x="1840923" y="2377786"/>
            <a:ext cx="595572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FFFF00"/>
                </a:solidFill>
              </a:rPr>
              <a:t>Look Into The Future</a:t>
            </a:r>
          </a:p>
          <a:p>
            <a:pPr algn="ctr"/>
            <a:r>
              <a:rPr lang="en-US" sz="2800" b="1" dirty="0">
                <a:solidFill>
                  <a:srgbClr val="FFFF00"/>
                </a:solidFill>
              </a:rPr>
              <a:t>Book Two, </a:t>
            </a:r>
            <a:r>
              <a:rPr lang="en-US" sz="2800" b="1" i="1" dirty="0">
                <a:solidFill>
                  <a:srgbClr val="FFFF00"/>
                </a:solidFill>
              </a:rPr>
              <a:t>Essence of Time Trilogy</a:t>
            </a:r>
          </a:p>
          <a:p>
            <a:pPr algn="ctr"/>
            <a:r>
              <a:rPr lang="en-US" sz="2800" b="1" dirty="0">
                <a:solidFill>
                  <a:srgbClr val="FFFF00"/>
                </a:solidFill>
              </a:rPr>
              <a:t>Coming Soon</a:t>
            </a:r>
          </a:p>
        </p:txBody>
      </p:sp>
      <p:sp>
        <p:nvSpPr>
          <p:cNvPr id="5" name="TextBox 4">
            <a:extLst>
              <a:ext uri="{FF2B5EF4-FFF2-40B4-BE49-F238E27FC236}">
                <a16:creationId xmlns:a16="http://schemas.microsoft.com/office/drawing/2014/main" id="{5CF909FC-A957-47FB-81D4-011517DDE678}"/>
              </a:ext>
            </a:extLst>
          </p:cNvPr>
          <p:cNvSpPr txBox="1"/>
          <p:nvPr/>
        </p:nvSpPr>
        <p:spPr>
          <a:xfrm>
            <a:off x="6704588" y="814731"/>
            <a:ext cx="4050498" cy="400110"/>
          </a:xfrm>
          <a:prstGeom prst="rect">
            <a:avLst/>
          </a:prstGeom>
          <a:solidFill>
            <a:srgbClr val="000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bg1"/>
                </a:solidFill>
              </a:rPr>
              <a:t>Click to advance through the show</a:t>
            </a:r>
          </a:p>
        </p:txBody>
      </p:sp>
    </p:spTree>
    <p:extLst>
      <p:ext uri="{BB962C8B-B14F-4D97-AF65-F5344CB8AC3E}">
        <p14:creationId xmlns:p14="http://schemas.microsoft.com/office/powerpoint/2010/main" val="11206324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iterate type="wd">
                                    <p:tmPct val="5000"/>
                                  </p:iterate>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subTnLst>
                                    <p:audio>
                                      <p:cMediaNode vol="90000">
                                        <p:cTn display="0" masterRel="sameClick">
                                          <p:stCondLst>
                                            <p:cond evt="begin" delay="0">
                                              <p:tn val="13"/>
                                            </p:cond>
                                          </p:stCondLst>
                                          <p:endCondLst>
                                            <p:cond evt="onStopAudio" delay="0">
                                              <p:tgtEl>
                                                <p:sldTgt/>
                                              </p:tgtEl>
                                            </p:cond>
                                          </p:endCondLst>
                                        </p:cTn>
                                        <p:tgtEl>
                                          <p:sndTgt r:embed="rId3" name="arrow.wav"/>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9"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 calcmode="lin" valueType="num">
                                      <p:cBhvr additive="base">
                                        <p:cTn id="23" dur="20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24" dur="20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9" fill="hold" grpId="0"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 calcmode="lin" valueType="num">
                                      <p:cBhvr additive="base">
                                        <p:cTn id="29" dur="30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30" dur="3000" fill="hold"/>
                                        <p:tgtEl>
                                          <p:spTgt spid="4">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9"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 calcmode="lin" valueType="num">
                                      <p:cBhvr additive="base">
                                        <p:cTn id="35" dur="20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36" dur="2000" fill="hold"/>
                                        <p:tgtEl>
                                          <p:spTgt spid="4">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AF8834-521C-117D-0975-87A70EA4EF5C}"/>
              </a:ext>
            </a:extLst>
          </p:cNvPr>
          <p:cNvPicPr>
            <a:picLocks noChangeAspect="1"/>
          </p:cNvPicPr>
          <p:nvPr>
            <a:videoFile r:link="rId1"/>
            <p:extLst>
              <p:ext uri="{DAA4B4D4-6D71-4841-9C94-3DE7FCFB9230}">
                <p14:media xmlns:p14="http://schemas.microsoft.com/office/powerpoint/2010/main"/>
              </p:ext>
            </p:extLst>
          </p:nvPr>
        </p:nvPicPr>
        <p:blipFill>
          <a:blip r:embed="rId3"/>
          <a:stretch>
            <a:fillRect/>
          </a:stretch>
        </p:blipFill>
        <p:spPr>
          <a:xfrm rot="16200000">
            <a:off x="3213991" y="-2210035"/>
            <a:ext cx="5752917" cy="11207537"/>
          </a:xfrm>
          <a:prstGeom prst="rect">
            <a:avLst/>
          </a:prstGeom>
        </p:spPr>
      </p:pic>
      <p:sp>
        <p:nvSpPr>
          <p:cNvPr id="2" name="TextBox 1">
            <a:extLst>
              <a:ext uri="{FF2B5EF4-FFF2-40B4-BE49-F238E27FC236}">
                <a16:creationId xmlns:a16="http://schemas.microsoft.com/office/drawing/2014/main" id="{ED11EF17-9BC2-0300-AA3F-1F35EEAA7BC2}"/>
              </a:ext>
            </a:extLst>
          </p:cNvPr>
          <p:cNvSpPr txBox="1"/>
          <p:nvPr/>
        </p:nvSpPr>
        <p:spPr>
          <a:xfrm>
            <a:off x="3639956" y="2051860"/>
            <a:ext cx="5418857"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FFFF00"/>
                </a:solidFill>
              </a:rPr>
              <a:t>Book Two Teasers!</a:t>
            </a:r>
            <a:endParaRPr lang="en-US" sz="2800" b="1" dirty="0"/>
          </a:p>
          <a:p>
            <a:r>
              <a:rPr lang="en-US" sz="2800" b="1" dirty="0">
                <a:solidFill>
                  <a:srgbClr val="FFFF00"/>
                </a:solidFill>
              </a:rPr>
              <a:t>-Cici becomes a gladiator</a:t>
            </a:r>
          </a:p>
          <a:p>
            <a:r>
              <a:rPr lang="en-US" sz="2800" b="1" dirty="0">
                <a:solidFill>
                  <a:srgbClr val="FFFF00"/>
                </a:solidFill>
              </a:rPr>
              <a:t>- Lily-Rose saves the day</a:t>
            </a:r>
          </a:p>
          <a:p>
            <a:r>
              <a:rPr lang="en-US" sz="2800" b="1" dirty="0">
                <a:solidFill>
                  <a:srgbClr val="FFFF00"/>
                </a:solidFill>
              </a:rPr>
              <a:t>- </a:t>
            </a:r>
            <a:r>
              <a:rPr lang="en-US" sz="2800" b="1" dirty="0" err="1">
                <a:solidFill>
                  <a:srgbClr val="FFFF00"/>
                </a:solidFill>
              </a:rPr>
              <a:t>Molnikov</a:t>
            </a:r>
            <a:r>
              <a:rPr lang="en-US" sz="2800" b="1" dirty="0">
                <a:solidFill>
                  <a:srgbClr val="FFFF00"/>
                </a:solidFill>
              </a:rPr>
              <a:t> exercises evil</a:t>
            </a:r>
          </a:p>
          <a:p>
            <a:r>
              <a:rPr lang="en-US" sz="2800" b="1" dirty="0">
                <a:solidFill>
                  <a:srgbClr val="FFFF00"/>
                </a:solidFill>
              </a:rPr>
              <a:t>- Sam and his team battle time and </a:t>
            </a:r>
            <a:r>
              <a:rPr lang="en-US" sz="2800" b="1" dirty="0" err="1">
                <a:solidFill>
                  <a:srgbClr val="FFFF00"/>
                </a:solidFill>
              </a:rPr>
              <a:t>Molnikov</a:t>
            </a:r>
            <a:r>
              <a:rPr lang="en-US" sz="2800" b="1" dirty="0">
                <a:solidFill>
                  <a:srgbClr val="FFFF00"/>
                </a:solidFill>
              </a:rPr>
              <a:t> as they launch their plan to get Cici and Lily-Rose home</a:t>
            </a:r>
          </a:p>
        </p:txBody>
      </p:sp>
      <p:sp>
        <p:nvSpPr>
          <p:cNvPr id="6" name="TextBox 5">
            <a:extLst>
              <a:ext uri="{FF2B5EF4-FFF2-40B4-BE49-F238E27FC236}">
                <a16:creationId xmlns:a16="http://schemas.microsoft.com/office/drawing/2014/main" id="{6447F784-15D7-F2EC-E7FA-9E36D3E72CEA}"/>
              </a:ext>
            </a:extLst>
          </p:cNvPr>
          <p:cNvSpPr txBox="1"/>
          <p:nvPr/>
        </p:nvSpPr>
        <p:spPr>
          <a:xfrm>
            <a:off x="849457" y="1013980"/>
            <a:ext cx="35831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accent3">
                    <a:lumMod val="60000"/>
                    <a:lumOff val="40000"/>
                  </a:schemeClr>
                </a:solidFill>
              </a:rPr>
              <a:t>WWW.randygaddoauthor.com</a:t>
            </a:r>
          </a:p>
        </p:txBody>
      </p:sp>
    </p:spTree>
    <p:extLst>
      <p:ext uri="{BB962C8B-B14F-4D97-AF65-F5344CB8AC3E}">
        <p14:creationId xmlns:p14="http://schemas.microsoft.com/office/powerpoint/2010/main" val="3355423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1"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 calcmode="lin" valueType="num">
                                      <p:cBhvr additive="base">
                                        <p:cTn id="2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 calcmode="lin" valueType="num">
                                      <p:cBhvr additive="base">
                                        <p:cTn id="2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grpId="0" nodeType="click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anim calcmode="lin" valueType="num">
                                      <p:cBhvr additive="base">
                                        <p:cTn id="3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1" fill="hold" grpId="0"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 calcmode="lin" valueType="num">
                                      <p:cBhvr additive="base">
                                        <p:cTn id="3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p:bldLst>
  </p:timing>
</p:sld>
</file>

<file path=ppt/theme/theme1.xml><?xml version="1.0" encoding="utf-8"?>
<a:theme xmlns:a="http://schemas.openxmlformats.org/drawingml/2006/main" name="LevelVTI">
  <a:themeElements>
    <a:clrScheme name="Custom 88">
      <a:dk1>
        <a:sysClr val="windowText" lastClr="000000"/>
      </a:dk1>
      <a:lt1>
        <a:sysClr val="window" lastClr="FFFFFF"/>
      </a:lt1>
      <a:dk2>
        <a:srgbClr val="182230"/>
      </a:dk2>
      <a:lt2>
        <a:srgbClr val="F2F2F2"/>
      </a:lt2>
      <a:accent1>
        <a:srgbClr val="00BAC8"/>
      </a:accent1>
      <a:accent2>
        <a:srgbClr val="794DFF"/>
      </a:accent2>
      <a:accent3>
        <a:srgbClr val="00D17D"/>
      </a:accent3>
      <a:accent4>
        <a:srgbClr val="E69500"/>
      </a:accent4>
      <a:accent5>
        <a:srgbClr val="FE5D21"/>
      </a:accent5>
      <a:accent6>
        <a:srgbClr val="939393"/>
      </a:accent6>
      <a:hlink>
        <a:srgbClr val="3E8FF1"/>
      </a:hlink>
      <a:folHlink>
        <a:srgbClr val="939393"/>
      </a:folHlink>
    </a:clrScheme>
    <a:fontScheme name="Seaford">
      <a:majorFont>
        <a:latin typeface="Seaford"/>
        <a:ea typeface=""/>
        <a:cs typeface=""/>
      </a:majorFont>
      <a:minorFont>
        <a:latin typeface="Seafor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velVTI" id="{64F43929-0387-4D33-907F-72B939BCAF99}" vid="{D804DF84-3298-4A39-BA0E-21F83D68BC2A}"/>
    </a:ext>
  </a:extLst>
</a:theme>
</file>

<file path=docProps/app.xml><?xml version="1.0" encoding="utf-8"?>
<Properties xmlns="http://schemas.openxmlformats.org/officeDocument/2006/extended-properties" xmlns:vt="http://schemas.openxmlformats.org/officeDocument/2006/docPropsVTypes">
  <Template>office theme</Template>
  <TotalTime>1735</TotalTime>
  <Words>1075</Words>
  <Application>Microsoft Office PowerPoint</Application>
  <PresentationFormat>Widescreen</PresentationFormat>
  <Paragraphs>31</Paragraphs>
  <Slides>15</Slides>
  <Notes>0</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Arial Black</vt:lpstr>
      <vt:lpstr>Georgia</vt:lpstr>
      <vt:lpstr>Seaford</vt:lpstr>
      <vt:lpstr>LevelVTI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Randy Gaddo</dc:creator>
  <cp:lastModifiedBy>rgcomm@comcast.net</cp:lastModifiedBy>
  <cp:revision>655</cp:revision>
  <dcterms:created xsi:type="dcterms:W3CDTF">2022-02-01T11:18:57Z</dcterms:created>
  <dcterms:modified xsi:type="dcterms:W3CDTF">2022-03-27T14:06:35Z</dcterms:modified>
</cp:coreProperties>
</file>